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286415-AE53-4CE1-A539-3580402BE020}">
  <a:tblStyle styleId="{12286415-AE53-4CE1-A539-3580402BE0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d96997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6d96997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6d96996d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6d96996d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6d96996d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6d96996d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7d6b1ec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7d6b1ec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d96996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6d96996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d96996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d96996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96996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6d96996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96996d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6d96996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7d6b1ecd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7d6b1ecd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6d96996d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6d96996d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6d969976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6d969976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.world/crowdflower/apple-twitter-sentimen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997200" y="315475"/>
            <a:ext cx="7149600" cy="15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/>
              <a:t>Twitter Sentiment Analysis of Product Reviews</a:t>
            </a:r>
            <a:endParaRPr b="1" sz="35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225025" y="2487100"/>
            <a:ext cx="5381100" cy="22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/>
              <a:t>By-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/>
              <a:t>Anushka Tadphale - 111903019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/>
              <a:t>Apurva Deshpande - 111903020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/>
              <a:t>Ashlesha Joshi - 111903022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Testing</a:t>
            </a:r>
            <a:endParaRPr b="1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❖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collected is divided in the ratio 80:20 for Training the Model and Testing it.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❖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were tested on Testing dataset and Classification reports were obtained, which shows: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➢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of the model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➢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 in predicting positive and negative emotions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➢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macro average of the predicted values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➢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average of predicted values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❖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Confusion Matrix is printed to find out True Positive, True Negative, False Positive, False Negative values predicted by each of the 4 algorithms.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Results</a:t>
            </a:r>
            <a:endParaRPr b="1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9875"/>
            <a:ext cx="4792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XGBoost</a:t>
            </a:r>
            <a:r>
              <a:rPr lang="en-GB">
                <a:solidFill>
                  <a:srgbClr val="000000"/>
                </a:solidFill>
              </a:rPr>
              <a:t> algorithm shows greater accuracy as compared to other models applied.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Finding important words which are important for determining sentiments- Positive words and negative words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Sentiment analysis- important for market analysis and decision making.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49" name="Google Shape;149;p23"/>
          <p:cNvGraphicFramePr/>
          <p:nvPr/>
        </p:nvGraphicFramePr>
        <p:xfrm>
          <a:off x="5169675" y="122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{12286415-AE53-4CE1-A539-3580402BE020}</a:tableStyleId>
              </a:tblPr>
              <a:tblGrid>
                <a:gridCol w="2312975"/>
                <a:gridCol w="1101000"/>
              </a:tblGrid>
              <a:tr h="35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Algorithm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Accuracy</a:t>
                      </a:r>
                      <a:endParaRPr b="1"/>
                    </a:p>
                  </a:txBody>
                  <a:tcPr marT="63500" marB="63500" marR="63500" marL="63500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Logistic Regression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88.56%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35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Random Forest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89.09%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35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Multinomial Naive Bayes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84.88%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35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XGBoost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90.60%</a:t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150" y="131900"/>
            <a:ext cx="4421625" cy="46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5768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Twitter Sentiment Analysis of Product Reviews</a:t>
            </a:r>
            <a:endParaRPr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goal was to classify the sentiments of users for a particular product, by analysing their reviews.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 Analysis helps a company in improving their products and in understanding needs of  customers.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 Statement</a:t>
            </a:r>
            <a:endParaRPr b="1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100" y="1017797"/>
            <a:ext cx="2599800" cy="2235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Scrapping</a:t>
            </a:r>
            <a:endParaRPr b="1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9683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Modules used -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Tweepy and Selenium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Creation of query using suitable parameters to fetch the relevant data. In our case, the text query is ‘apple’. The tweets relevant to Apple products are thus extracted.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Fetching the data and storing in an suitable data structure i.e. array.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Creation of a Dataframe so that it can be used effectively for pre-processing.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Stored the data into an .csv file which can be used later.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Dataset</a:t>
            </a:r>
            <a:endParaRPr b="1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017800"/>
            <a:ext cx="8347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https://data.world/crowdflower/apple-twitter-sentiment</a:t>
            </a: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used the following attributes for building the model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 - Binary Attribute, encoded during the pre-processing stage.(Values: 0 and 1)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- It consists of tweets from customers regarding different Apple products.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		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the Pre-Processing stage, we performed the following operations on the dataset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Removed rows with non-relevant and NaN values.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Dropped all the extra columns that were not required for building and training the model. For example - _golden, index, _unit_id, _unit_state, date etc.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Encoded the sentiments into binary values 0 and 1.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 data: Remove symbols: http://, #, @, etc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Tokenization and Stemming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bag of words and vectorize with TF-IDF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used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Pandas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Visualisation</a:t>
            </a:r>
            <a:endParaRPr b="1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188875" y="1199175"/>
            <a:ext cx="4739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5400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of tweets with positive and negative sentiments- Barchart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540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 lengths- Histogram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540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 of frequency of words in sentences- Scatter plot along with negative and positive sentiment label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540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 words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050" y="619274"/>
            <a:ext cx="4110175" cy="28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35588"/>
            <a:ext cx="4166724" cy="4072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535600"/>
            <a:ext cx="4360775" cy="3071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Models/ Algorithms Used</a:t>
            </a:r>
            <a:endParaRPr b="1"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is implemented using 4 Machine Learning Algorithms 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 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a sigmoid function, which gives a probability 0 to 1.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Supervised algorithm because the model predictions are iteratively evaluated and corrected against the output values, until an acceptable performance is achieved.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sed generally in binary classification.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Supervised Machine Learning Algorithm, used in Classification and Regression problems.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builds decision trees on different samples and takes their majority vote for classification and average in case of regression.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performs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results for classification problems.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Models/ Algorithms Used (Continued)</a:t>
            </a:r>
            <a:endParaRPr b="1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017800"/>
            <a:ext cx="8520600" cy="4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Multinomial Naive Bayes 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Bayesian learning approach popular in Natural Language Processing (NLP).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Guess the tag of a text, using the Bayes theorem.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 Theorem estimates the likelihood of occurrence based on prior knowledge of the event's conditions.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calculates each tag's likelihood for a given sample and outputs the tag with the greatest chance.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XgBoost 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Extreme Gradient Boosting, written in C++ which optimizes the training for Gradient Boosting.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predictor corrects its predecessor’s error.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trees are created in sequential form by increasing the weight of variables predicted wrong by the tree and  then fed it to the second decision tree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