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62" r:id="rId4"/>
    <p:sldId id="267" r:id="rId5"/>
    <p:sldId id="263" r:id="rId6"/>
    <p:sldId id="264" r:id="rId7"/>
    <p:sldId id="268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66"/>
            <p14:sldId id="262"/>
            <p14:sldId id="267"/>
            <p14:sldId id="263"/>
            <p14:sldId id="264"/>
            <p14:sldId id="268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4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21.03.2014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adenas/state_patte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Алексей, восьмой 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перехода между состояниями</a:t>
            </a:r>
            <a:endParaRPr lang="ru-RU" dirty="0"/>
          </a:p>
        </p:txBody>
      </p:sp>
      <p:pic>
        <p:nvPicPr>
          <p:cNvPr id="2050" name="Picture 2" descr="http://nsk-aibolit.ru/images/gotopatterns_ris2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77628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Используется в тех случаях, когда во время выполнения программы объект должен менять свое поведение в зависимости от своего состояния.</a:t>
            </a:r>
            <a:endParaRPr lang="ru-RU" sz="2200" dirty="0"/>
          </a:p>
        </p:txBody>
      </p:sp>
      <p:pic>
        <p:nvPicPr>
          <p:cNvPr id="1026" name="Picture 2" descr="http://rubychilds.files.wordpress.com/2013/10/state_pattern-10-10-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7" y="2996951"/>
            <a:ext cx="6320557" cy="31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в </a:t>
            </a:r>
            <a:r>
              <a:rPr lang="en-US" dirty="0" smtClean="0"/>
              <a:t>Ruby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3068897"/>
            <a:ext cx="4301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https://github.com/dcadenas/state_pattern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6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object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Предотвращает нулевые указатели, предоставляя объект «по умолчанию».</a:t>
            </a:r>
          </a:p>
        </p:txBody>
      </p:sp>
      <p:pic>
        <p:nvPicPr>
          <p:cNvPr id="1026" name="Picture 2" descr="File:Null Objec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762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776864" cy="1728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входящих в состав агрегации.</a:t>
            </a:r>
          </a:p>
        </p:txBody>
      </p:sp>
      <p:pic>
        <p:nvPicPr>
          <p:cNvPr id="1026" name="Picture 2" descr="Iterator Implementation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48006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 в </a:t>
            </a:r>
            <a:r>
              <a:rPr lang="en-US" dirty="0" smtClean="0"/>
              <a:t>Ruby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http://ruby-doc.org/core-1.9.3/Enumerable.html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7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состоянии.</a:t>
            </a:r>
          </a:p>
        </p:txBody>
      </p:sp>
      <p:pic>
        <p:nvPicPr>
          <p:cNvPr id="2050" name="Picture 2" descr="http://upload.wikimedia.org/wikipedia/commons/1/18/Memento_design_pattern.png?uselang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97808"/>
            <a:ext cx="7632848" cy="309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2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705</TotalTime>
  <Words>102</Words>
  <Application>Microsoft Office PowerPoint</Application>
  <PresentationFormat>Экран (4:3)</PresentationFormat>
  <Paragraphs>15</Paragraphs>
  <Slides>8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Соседство</vt:lpstr>
      <vt:lpstr>Шаблоны проектирования</vt:lpstr>
      <vt:lpstr>Схема перехода между состояниями</vt:lpstr>
      <vt:lpstr>Состояние</vt:lpstr>
      <vt:lpstr>Реализация в Ruby</vt:lpstr>
      <vt:lpstr>Null object</vt:lpstr>
      <vt:lpstr>Итератор</vt:lpstr>
      <vt:lpstr>Итератор в Ruby</vt:lpstr>
      <vt:lpstr>Хранитель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49</cp:revision>
  <dcterms:created xsi:type="dcterms:W3CDTF">2013-11-29T16:31:27Z</dcterms:created>
  <dcterms:modified xsi:type="dcterms:W3CDTF">2014-03-21T08:53:26Z</dcterms:modified>
</cp:coreProperties>
</file>