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E088DD-251F-466E-8870-3805B2B3959A}">
          <p14:sldIdLst>
            <p14:sldId id="256"/>
            <p14:sldId id="257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988" y="-10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DF5113-16DD-4D92-9158-D2472C228732}" type="datetimeFigureOut">
              <a:rPr lang="ru-RU" smtClean="0"/>
              <a:t>18.12.2013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Авдеев Алексей, второй мастер-класс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 использования</a:t>
            </a:r>
            <a:br>
              <a:rPr lang="ru-RU" dirty="0" smtClean="0"/>
            </a:br>
            <a:r>
              <a:rPr lang="ru-RU" dirty="0" smtClean="0"/>
              <a:t>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время, которое тратится на обсуждение и принятие </a:t>
            </a:r>
            <a:r>
              <a:rPr lang="ru-RU" dirty="0" smtClean="0"/>
              <a:t>решения</a:t>
            </a:r>
          </a:p>
          <a:p>
            <a:endParaRPr lang="ru-RU" dirty="0" smtClean="0"/>
          </a:p>
          <a:p>
            <a:pPr lvl="1"/>
            <a:r>
              <a:rPr lang="ru-RU" i="1" dirty="0"/>
              <a:t>нам нужно сделать класс, которому мы передадим в конструкторе экземпляр другой реализации того же интерфейса и который будет добавлять логику к вызову этих методов, не меняя их основного </a:t>
            </a:r>
            <a:r>
              <a:rPr lang="ru-RU" i="1"/>
              <a:t>поведения</a:t>
            </a:r>
            <a:r>
              <a:rPr lang="ru-RU" i="1" smtClean="0"/>
              <a:t>...</a:t>
            </a:r>
          </a:p>
          <a:p>
            <a:pPr lvl="1"/>
            <a:endParaRPr lang="ru-RU" i="1" dirty="0" smtClean="0"/>
          </a:p>
          <a:p>
            <a:r>
              <a:rPr lang="ru-RU" dirty="0" smtClean="0"/>
              <a:t>одинаковое </a:t>
            </a:r>
            <a:r>
              <a:rPr lang="ru-RU" dirty="0"/>
              <a:t>понимание </a:t>
            </a:r>
            <a:r>
              <a:rPr lang="ru-RU" dirty="0" smtClean="0"/>
              <a:t>дизайна</a:t>
            </a:r>
          </a:p>
          <a:p>
            <a:endParaRPr lang="ru-RU" dirty="0" smtClean="0"/>
          </a:p>
          <a:p>
            <a:r>
              <a:rPr lang="ru-RU" dirty="0"/>
              <a:t>понимание работы сторонних инструментов и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2515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Абстрактная фабрика</a:t>
            </a:r>
            <a:endParaRPr lang="ru-RU" dirty="0"/>
          </a:p>
        </p:txBody>
      </p:sp>
      <p:pic>
        <p:nvPicPr>
          <p:cNvPr id="1026" name="Picture 2" descr="Abstract factory UM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2" y="1913641"/>
            <a:ext cx="7056784" cy="46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268760"/>
            <a:ext cx="7920880" cy="65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Класс, который представляет собой интерфейс для создания компонентов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Компоновщик (</a:t>
            </a:r>
            <a:r>
              <a:rPr lang="en-US" dirty="0"/>
              <a:t>Composite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811" y="1268760"/>
            <a:ext cx="7620000" cy="74868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Объект, который объединяет в себе объекты, подобные ему самому</a:t>
            </a:r>
          </a:p>
        </p:txBody>
      </p:sp>
      <p:pic>
        <p:nvPicPr>
          <p:cNvPr id="2050" name="Picture 2" descr="Composite UML class diagram (fixed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344816" cy="474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Посетитель (</a:t>
            </a:r>
            <a:r>
              <a:rPr lang="en-US" dirty="0" smtClean="0"/>
              <a:t>Visitor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7836024" cy="72008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ru-RU" dirty="0"/>
              <a:t>Описывает операцию, которая выполняется над объектами других классов. При изменении класса </a:t>
            </a:r>
            <a:r>
              <a:rPr lang="ru-RU" dirty="0" err="1"/>
              <a:t>Visitor</a:t>
            </a:r>
            <a:r>
              <a:rPr lang="ru-RU" dirty="0"/>
              <a:t> нет необходимости изменять обслуживаемые классы.</a:t>
            </a:r>
          </a:p>
        </p:txBody>
      </p:sp>
      <p:pic>
        <p:nvPicPr>
          <p:cNvPr id="3074" name="Picture 2" descr="Visitor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382800" cy="479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363</TotalTime>
  <Words>111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Соседство</vt:lpstr>
      <vt:lpstr>Шаблоны проектирования</vt:lpstr>
      <vt:lpstr>Обоснование использования шаблонов</vt:lpstr>
      <vt:lpstr>Абстрактная фабрика</vt:lpstr>
      <vt:lpstr>Компоновщик (Composite)</vt:lpstr>
      <vt:lpstr>Посетитель (Visitor)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Jerry</dc:creator>
  <cp:lastModifiedBy>Jerry</cp:lastModifiedBy>
  <cp:revision>21</cp:revision>
  <dcterms:created xsi:type="dcterms:W3CDTF">2013-11-29T16:31:27Z</dcterms:created>
  <dcterms:modified xsi:type="dcterms:W3CDTF">2013-12-18T09:59:40Z</dcterms:modified>
</cp:coreProperties>
</file>