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E088DD-251F-466E-8870-3805B2B3959A}">
          <p14:sldIdLst>
            <p14:sldId id="256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CB86DE-F6A1-416F-9112-83FA9793B4F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CDF5113-16DD-4D92-9158-D2472C228732}" type="datetimeFigureOut">
              <a:rPr lang="ru-RU" smtClean="0"/>
              <a:t>09.01.2014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Авдеев Алексей</a:t>
            </a:r>
            <a:r>
              <a:rPr lang="ru-RU" smtClean="0"/>
              <a:t>, </a:t>
            </a:r>
            <a:r>
              <a:rPr lang="ru-RU" smtClean="0"/>
              <a:t>третий </a:t>
            </a:r>
            <a:r>
              <a:rPr lang="ru-RU" dirty="0" smtClean="0"/>
              <a:t>мастер-класс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Фабричный метод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7920880" cy="65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Определяет интерфейс для создания объекта, но оставляет подклассам решение о том, какой класс </a:t>
            </a:r>
            <a:r>
              <a:rPr lang="ru-RU" dirty="0" err="1" smtClean="0"/>
              <a:t>инстанциировать</a:t>
            </a:r>
            <a:r>
              <a:rPr lang="ru-RU" smtClean="0"/>
              <a:t>.</a:t>
            </a:r>
            <a:endParaRPr lang="ru-RU" dirty="0"/>
          </a:p>
        </p:txBody>
      </p:sp>
      <p:pic>
        <p:nvPicPr>
          <p:cNvPr id="1028" name="Picture 4" descr="http://upload.wikimedia.org/wikipedia/commons/thumb/a/a3/FactoryMethod.svg/500px-FactoryMetho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6768752" cy="399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811" y="1268760"/>
            <a:ext cx="7620000" cy="74868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Класс, расширяющий функциональность другого класса без использования наследования</a:t>
            </a:r>
          </a:p>
        </p:txBody>
      </p:sp>
      <p:pic>
        <p:nvPicPr>
          <p:cNvPr id="4" name="Picture 2" descr="http://upload.wikimedia.org/wikipedia/commons/thumb/e/e9/Decorator_UML_class_diagram.svg/400px-Decorator_UML_class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98060"/>
            <a:ext cx="5832648" cy="46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7776864" cy="864096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dirty="0"/>
              <a:t>Определяет основу алгоритма и позволяет наследникам переопределять некоторые шаги алгоритма, не изменяя его структуру в целом.</a:t>
            </a:r>
          </a:p>
        </p:txBody>
      </p:sp>
      <p:pic>
        <p:nvPicPr>
          <p:cNvPr id="3076" name="Picture 4" descr="http://upload.wikimedia.org/wikipedia/commons/thumb/5/52/Template_Method_UML.svg/500px-Template_Method_UM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4457999" cy="461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426</TotalTime>
  <Words>56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Соседство</vt:lpstr>
      <vt:lpstr>Шаблоны проектирования</vt:lpstr>
      <vt:lpstr>Фабричный метод</vt:lpstr>
      <vt:lpstr>Декоратор</vt:lpstr>
      <vt:lpstr>Шаблонный метод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</dc:title>
  <dc:creator>Jerry</dc:creator>
  <cp:lastModifiedBy>Jerry</cp:lastModifiedBy>
  <cp:revision>23</cp:revision>
  <dcterms:created xsi:type="dcterms:W3CDTF">2013-11-29T16:31:27Z</dcterms:created>
  <dcterms:modified xsi:type="dcterms:W3CDTF">2014-01-09T09:55:19Z</dcterms:modified>
</cp:coreProperties>
</file>