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29.11.2013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29.11.2013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29.11.2013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29.11.2013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29.11.2013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29.11.2013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CDF5113-16DD-4D92-9158-D2472C228732}" type="datetimeFigureOut">
              <a:rPr lang="ru-RU" smtClean="0"/>
              <a:t>29.11.2013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Авдеев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шаблонов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ru-RU" dirty="0" smtClean="0"/>
              <a:t>Низкоуровневый</a:t>
            </a:r>
            <a:r>
              <a:rPr lang="en-US" dirty="0" smtClean="0"/>
              <a:t>”</a:t>
            </a:r>
            <a:r>
              <a:rPr lang="ru-RU" dirty="0" smtClean="0"/>
              <a:t> шаблон - идиома</a:t>
            </a:r>
          </a:p>
          <a:p>
            <a:r>
              <a:rPr lang="ru-RU" dirty="0"/>
              <a:t>Шаблоны вычисления – </a:t>
            </a:r>
            <a:r>
              <a:rPr lang="ru-RU" dirty="0" smtClean="0"/>
              <a:t>алгоритм</a:t>
            </a:r>
          </a:p>
          <a:p>
            <a:r>
              <a:rPr lang="ru-RU" dirty="0" smtClean="0"/>
              <a:t>Архитектурные шаблоны</a:t>
            </a:r>
          </a:p>
          <a:p>
            <a:r>
              <a:rPr lang="ru-RU" dirty="0" smtClean="0"/>
              <a:t>Шаблоны ООП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5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Идиома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Инкремент</a:t>
            </a:r>
          </a:p>
          <a:p>
            <a:r>
              <a:rPr lang="ru-RU" dirty="0" smtClean="0"/>
              <a:t>Перестановка</a:t>
            </a:r>
          </a:p>
          <a:p>
            <a:r>
              <a:rPr lang="ru-RU" dirty="0" smtClean="0"/>
              <a:t>Итерация коллекции</a:t>
            </a:r>
            <a:endParaRPr lang="en-US" dirty="0" smtClean="0"/>
          </a:p>
          <a:p>
            <a:r>
              <a:rPr lang="ru-RU" dirty="0" smtClean="0"/>
              <a:t>Бесконечный цикл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вычисления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 минимума, максимума</a:t>
            </a:r>
          </a:p>
          <a:p>
            <a:r>
              <a:rPr lang="ru-RU" dirty="0" smtClean="0"/>
              <a:t>Сортировки</a:t>
            </a:r>
          </a:p>
          <a:p>
            <a:r>
              <a:rPr lang="ru-RU" dirty="0" smtClean="0"/>
              <a:t>Выделение подстроки</a:t>
            </a:r>
          </a:p>
          <a:p>
            <a:r>
              <a:rPr lang="ru-RU" dirty="0" smtClean="0"/>
              <a:t>Алгоритмы на графах</a:t>
            </a:r>
          </a:p>
          <a:p>
            <a:r>
              <a:rPr lang="ru-RU" dirty="0" smtClean="0"/>
              <a:t>Умножение матриц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Архитектурные шаблоны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Model-View-Controller (MVC) </a:t>
            </a:r>
            <a:r>
              <a:rPr lang="ru-RU" dirty="0" smtClean="0"/>
              <a:t>- модель-представление-контроллер</a:t>
            </a:r>
            <a:endParaRPr lang="ru-RU" dirty="0"/>
          </a:p>
          <a:p>
            <a:r>
              <a:rPr lang="en-US" dirty="0"/>
              <a:t>Model-View-Presenter</a:t>
            </a:r>
          </a:p>
          <a:p>
            <a:r>
              <a:rPr lang="en-US" dirty="0"/>
              <a:t>Model-View-View Model</a:t>
            </a:r>
          </a:p>
          <a:p>
            <a:r>
              <a:rPr lang="en-US" dirty="0"/>
              <a:t>Presentation-Abstraction-Control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шаблонов </a:t>
            </a:r>
            <a:r>
              <a:rPr lang="ru-RU" dirty="0" smtClean="0"/>
              <a:t>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Порождающие</a:t>
            </a:r>
          </a:p>
          <a:p>
            <a:pPr lvl="1"/>
            <a:r>
              <a:rPr lang="ru-RU" dirty="0"/>
              <a:t>абстрагируют процесс </a:t>
            </a:r>
            <a:r>
              <a:rPr lang="ru-RU" dirty="0" err="1"/>
              <a:t>инстанцирования</a:t>
            </a:r>
            <a:endParaRPr lang="ru-RU" dirty="0" smtClean="0"/>
          </a:p>
          <a:p>
            <a:r>
              <a:rPr lang="ru-RU" dirty="0" smtClean="0"/>
              <a:t>Структурные</a:t>
            </a:r>
          </a:p>
          <a:p>
            <a:pPr lvl="1"/>
            <a:r>
              <a:rPr lang="ru-RU" dirty="0"/>
              <a:t> определяют различные сложные структуры, которые изменяют интерфейс уже существующих объектов или его реализацию</a:t>
            </a:r>
            <a:endParaRPr lang="ru-RU" dirty="0" smtClean="0"/>
          </a:p>
          <a:p>
            <a:r>
              <a:rPr lang="ru-RU" dirty="0" smtClean="0"/>
              <a:t>Поведенческие</a:t>
            </a:r>
          </a:p>
          <a:p>
            <a:pPr lvl="1"/>
            <a:r>
              <a:rPr lang="ru-RU" dirty="0"/>
              <a:t>определяют взаимодействие между объектами, увеличивая таким образом его гибкость</a:t>
            </a:r>
          </a:p>
        </p:txBody>
      </p:sp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Мост (</a:t>
            </a:r>
            <a:r>
              <a:rPr lang="en-US" dirty="0" smtClean="0"/>
              <a:t>Bridge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2050" name="Picture 2" descr="Bridgeu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7" y="1529045"/>
            <a:ext cx="7202575" cy="471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1519917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Структура, позволяющая изменять интерфейс обращения и интерфейс реализации класса независимо</a:t>
            </a:r>
          </a:p>
        </p:txBody>
      </p:sp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 </a:t>
            </a:r>
            <a:r>
              <a:rPr lang="en-US" dirty="0"/>
              <a:t>(Builder)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74868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/>
              <a:t>Класс, который представляет собой интерфейс для создания сложного объекта</a:t>
            </a:r>
            <a:endParaRPr lang="ru-RU" dirty="0"/>
          </a:p>
        </p:txBody>
      </p:sp>
      <p:pic>
        <p:nvPicPr>
          <p:cNvPr id="3074" name="Picture 2" descr="Buil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2" y="2817361"/>
            <a:ext cx="7791059" cy="32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(</a:t>
            </a:r>
            <a:r>
              <a:rPr lang="en-US" dirty="0" smtClean="0"/>
              <a:t>Strategy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10872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Предназначен для определения семейства алгоритмов, инкапсуляции каждого из них и обеспечения их взаимозаменяемости</a:t>
            </a:r>
            <a:endParaRPr lang="ru-RU" dirty="0"/>
          </a:p>
        </p:txBody>
      </p:sp>
      <p:pic>
        <p:nvPicPr>
          <p:cNvPr id="4098" name="Picture 2" descr="Файл:Strategy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6" y="2921915"/>
            <a:ext cx="8120318" cy="357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122</TotalTime>
  <Words>135</Words>
  <Application>Microsoft Office PowerPoint</Application>
  <PresentationFormat>Экран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Соседство</vt:lpstr>
      <vt:lpstr>Шаблоны проектирования</vt:lpstr>
      <vt:lpstr>Виды шаблонов</vt:lpstr>
      <vt:lpstr>Идиома</vt:lpstr>
      <vt:lpstr>Шаблоны вычисления</vt:lpstr>
      <vt:lpstr>Архитектурные шаблоны</vt:lpstr>
      <vt:lpstr>Типы шаблонов проектирования</vt:lpstr>
      <vt:lpstr>Мост (Bridge)</vt:lpstr>
      <vt:lpstr>Строитель (Builder)</vt:lpstr>
      <vt:lpstr>Стратегия (Strategy)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проектирования</dc:title>
  <dc:creator>Jerry</dc:creator>
  <cp:lastModifiedBy>Jerry</cp:lastModifiedBy>
  <cp:revision>9</cp:revision>
  <dcterms:created xsi:type="dcterms:W3CDTF">2013-11-29T16:31:27Z</dcterms:created>
  <dcterms:modified xsi:type="dcterms:W3CDTF">2013-11-29T18:34:27Z</dcterms:modified>
</cp:coreProperties>
</file>