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EE088DD-251F-466E-8870-3805B2B3959A}">
          <p14:sldIdLst>
            <p14:sldId id="256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498" y="-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05.02.2014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05.02.2014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05.02.2014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05.02.2014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05.02.2014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05.02.2014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05.02.2014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05.02.2014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05.02.2014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05.02.2014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05.02.2014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CDF5113-16DD-4D92-9158-D2472C228732}" type="datetimeFigureOut">
              <a:rPr lang="ru-RU" smtClean="0"/>
              <a:t>05.02.2014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Авдеев Алексей, </a:t>
            </a:r>
            <a:r>
              <a:rPr lang="ru-RU" dirty="0" smtClean="0"/>
              <a:t>пятый мастер-класс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6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792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Определяет интерфейс создания объекта через клонирование другого объекта вместо создания через конструктор.</a:t>
            </a:r>
            <a:endParaRPr lang="ru-RU" sz="2200" dirty="0"/>
          </a:p>
        </p:txBody>
      </p:sp>
      <p:pic>
        <p:nvPicPr>
          <p:cNvPr id="1028" name="Picture 4" descr="http://upload.wikimedia.org/wikipedia/ru/2/25/Prototy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36" y="2156261"/>
            <a:ext cx="7611762" cy="436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Заместитель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811" y="1268760"/>
            <a:ext cx="7620000" cy="16561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Объект, который является посредником между двумя другими объектами, и который реализует/ограничивает доступ к объекту, к которому обращаются через него.</a:t>
            </a:r>
            <a:endParaRPr lang="ru-RU" dirty="0"/>
          </a:p>
        </p:txBody>
      </p:sp>
      <p:pic>
        <p:nvPicPr>
          <p:cNvPr id="4" name="Picture 2" descr="http://upload.wikimedia.org/wikipedia/ru/0/08/Proxy_pat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2499805"/>
            <a:ext cx="6091331" cy="405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Наблюдатель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7776864" cy="172819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Определяет зависимость типа «один ко многим» между объектами таким образом, что при изменении состояния одного объекта все зависящие от него оповещаются об этом событии.</a:t>
            </a:r>
            <a:endParaRPr lang="ru-RU" dirty="0"/>
          </a:p>
        </p:txBody>
      </p:sp>
      <p:pic>
        <p:nvPicPr>
          <p:cNvPr id="4" name="Picture 2" descr="http://upload.wikimedia.org/wikipedia/ru/d/d3/Ob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5279009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439</TotalTime>
  <Words>74</Words>
  <Application>Microsoft Office PowerPoint</Application>
  <PresentationFormat>Экран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Соседство</vt:lpstr>
      <vt:lpstr>Шаблоны проектирования</vt:lpstr>
      <vt:lpstr>Прототип</vt:lpstr>
      <vt:lpstr>Заместитель</vt:lpstr>
      <vt:lpstr>Наблюдатель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проектирования</dc:title>
  <dc:creator>Jerry</dc:creator>
  <cp:lastModifiedBy>Jerry</cp:lastModifiedBy>
  <cp:revision>29</cp:revision>
  <dcterms:created xsi:type="dcterms:W3CDTF">2013-11-29T16:31:27Z</dcterms:created>
  <dcterms:modified xsi:type="dcterms:W3CDTF">2014-02-05T11:20:06Z</dcterms:modified>
</cp:coreProperties>
</file>