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</a:t>
            </a:r>
            <a:r>
              <a:rPr lang="ru-RU" smtClean="0"/>
              <a:t>, седьмой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Объект, инициализируемый во время первого обращения к нему.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Приспособленец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таковым.</a:t>
            </a:r>
          </a:p>
        </p:txBody>
      </p:sp>
      <p:pic>
        <p:nvPicPr>
          <p:cNvPr id="5" name="Picture 2" descr="Файл:Flyweigh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519340" cy="40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ответственности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Предназначен для организации в системе уровней ответственности.</a:t>
            </a:r>
          </a:p>
        </p:txBody>
      </p:sp>
      <p:pic>
        <p:nvPicPr>
          <p:cNvPr id="1026" name="Picture 2" descr="http://upload.wikimedia.org/wikipedia/ru/a/ae/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708045" cy="401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554</TotalTime>
  <Words>50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Отложенная инициализация</vt:lpstr>
      <vt:lpstr>Приспособленец</vt:lpstr>
      <vt:lpstr>Цепочка ответственности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36</cp:revision>
  <dcterms:created xsi:type="dcterms:W3CDTF">2013-11-29T16:31:27Z</dcterms:created>
  <dcterms:modified xsi:type="dcterms:W3CDTF">2014-02-28T09:40:25Z</dcterms:modified>
</cp:coreProperties>
</file>