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E088DD-251F-466E-8870-3805B2B3959A}">
          <p14:sldIdLst>
            <p14:sldId id="256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196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DF5113-16DD-4D92-9158-D2472C228732}" type="datetimeFigureOut">
              <a:rPr lang="ru-RU" smtClean="0"/>
              <a:t>13.02.2014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Авдеев Алексей, </a:t>
            </a:r>
            <a:r>
              <a:rPr lang="ru-RU" dirty="0" smtClean="0"/>
              <a:t>шестой мастер-класс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Объектный пул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Класс, который представляет собой интерфейс для работы с набором инициализированных и готовых к использованию объектов.</a:t>
            </a:r>
            <a:endParaRPr lang="ru-RU" sz="2200" dirty="0"/>
          </a:p>
        </p:txBody>
      </p:sp>
      <p:pic>
        <p:nvPicPr>
          <p:cNvPr id="1026" name="Picture 2" descr="UML-диаграмма классов паттерна Object P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7" y="3597015"/>
            <a:ext cx="8497447" cy="14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811" y="1268760"/>
            <a:ext cx="7620000" cy="16561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Объект, который абстрагирует работу с несколькими классами, объединяя их в единое целое.</a:t>
            </a:r>
            <a:endParaRPr lang="ru-RU" dirty="0"/>
          </a:p>
        </p:txBody>
      </p:sp>
      <p:pic>
        <p:nvPicPr>
          <p:cNvPr id="2052" name="Picture 4" descr="http://upload.wikimedia.org/wikipedia/ru/2/2f/Faca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048672" cy="432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7776864" cy="17281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Обеспечивает взаимодействие множества объектов, формируя при этом слабую связанность и избавляя объекты от необходимости явно ссылаться друг на друга.</a:t>
            </a:r>
            <a:endParaRPr lang="ru-RU" dirty="0"/>
          </a:p>
        </p:txBody>
      </p:sp>
      <p:pic>
        <p:nvPicPr>
          <p:cNvPr id="3074" name="Picture 2" descr="http://upload.wikimedia.org/wikipedia/commons/e/e4/Mediator_design_pattern.png?uselang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7" y="3212976"/>
            <a:ext cx="8892167" cy="26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443</TotalTime>
  <Words>64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Соседство</vt:lpstr>
      <vt:lpstr>Шаблоны проектирования</vt:lpstr>
      <vt:lpstr>Объектный пул</vt:lpstr>
      <vt:lpstr>Фасад</vt:lpstr>
      <vt:lpstr>Посредник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</dc:title>
  <dc:creator>Jerry</dc:creator>
  <cp:lastModifiedBy>Jerry</cp:lastModifiedBy>
  <cp:revision>32</cp:revision>
  <dcterms:created xsi:type="dcterms:W3CDTF">2013-11-29T16:31:27Z</dcterms:created>
  <dcterms:modified xsi:type="dcterms:W3CDTF">2014-02-13T10:18:18Z</dcterms:modified>
</cp:coreProperties>
</file>