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EE088DD-251F-466E-8870-3805B2B3959A}">
          <p14:sldIdLst>
            <p14:sldId id="256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196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CDF5113-16DD-4D92-9158-D2472C228732}" type="datetimeFigureOut">
              <a:rPr lang="ru-RU" smtClean="0"/>
              <a:t>28.02.2014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Авдеев Алексей</a:t>
            </a:r>
            <a:r>
              <a:rPr lang="ru-RU" smtClean="0"/>
              <a:t>, седьмой мастер-класс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Отложенная инициализация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Объект, инициализируемый во время первого обращения к нему.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Приспособленец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811" y="1268760"/>
            <a:ext cx="7620000" cy="16561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Это объект, представляющий себя как уникальный экземпляр в разных местах программы, но по факту не являющийся таковым.</a:t>
            </a:r>
            <a:endParaRPr lang="ru-RU" dirty="0"/>
          </a:p>
        </p:txBody>
      </p:sp>
      <p:pic>
        <p:nvPicPr>
          <p:cNvPr id="5" name="Picture 2" descr="Файл:Flyweigh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6519340" cy="40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ответственности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7776864" cy="172819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Предназначен для организации в системе уровней ответственности.</a:t>
            </a:r>
            <a:endParaRPr lang="ru-RU" dirty="0"/>
          </a:p>
        </p:txBody>
      </p:sp>
      <p:pic>
        <p:nvPicPr>
          <p:cNvPr id="1026" name="Picture 2" descr="http://upload.wikimedia.org/wikipedia/ru/a/ae/Ch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7708045" cy="401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491</TotalTime>
  <Words>50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Соседство</vt:lpstr>
      <vt:lpstr>Шаблоны проектирования</vt:lpstr>
      <vt:lpstr>Отложенная инициализация</vt:lpstr>
      <vt:lpstr>Приспособленец</vt:lpstr>
      <vt:lpstr>Цепочка ответственности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проектирования</dc:title>
  <dc:creator>Jerry</dc:creator>
  <cp:lastModifiedBy>Jerry</cp:lastModifiedBy>
  <cp:revision>36</cp:revision>
  <dcterms:created xsi:type="dcterms:W3CDTF">2013-11-29T16:31:27Z</dcterms:created>
  <dcterms:modified xsi:type="dcterms:W3CDTF">2014-02-28T08:11:43Z</dcterms:modified>
</cp:coreProperties>
</file>