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EE088DD-251F-466E-8870-3805B2B3959A}">
          <p14:sldIdLst>
            <p14:sldId id="256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31.01.2014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31.01.2014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31.01.2014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31.01.2014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31.01.2014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31.01.2014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31.01.2014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31.01.2014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31.01.2014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31.01.2014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31.01.2014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CDF5113-16DD-4D92-9158-D2472C228732}" type="datetimeFigureOut">
              <a:rPr lang="ru-RU" smtClean="0"/>
              <a:t>31.01.2014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Шаблоны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Авдеев Алексей</a:t>
            </a:r>
            <a:r>
              <a:rPr lang="ru-RU" smtClean="0"/>
              <a:t>, третий </a:t>
            </a:r>
            <a:r>
              <a:rPr lang="ru-RU" dirty="0" smtClean="0"/>
              <a:t>мастер-класс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69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Одиночка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Класс, который может иметь только один экземпляр.</a:t>
            </a:r>
            <a:endParaRPr lang="ru-RU" dirty="0"/>
          </a:p>
        </p:txBody>
      </p:sp>
      <p:pic>
        <p:nvPicPr>
          <p:cNvPr id="1026" name="Picture 2" descr="http://upload.wikimedia.org/wikipedia/commons/d/d7/Singleton_classd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543" y="2060848"/>
            <a:ext cx="6058866" cy="291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0811" y="1268760"/>
            <a:ext cx="7620000" cy="165618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/>
              <a:t>Объект, обеспечивающий взаимодействие двух других объектов, один из которых использует, а другой предоставляет несовместимый с первым интерфейс.</a:t>
            </a:r>
            <a:endParaRPr lang="ru-RU" dirty="0"/>
          </a:p>
        </p:txBody>
      </p:sp>
      <p:pic>
        <p:nvPicPr>
          <p:cNvPr id="2050" name="Picture 2" descr="Файл:Adapter patter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4118"/>
            <a:ext cx="8366441" cy="352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7776864" cy="864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/>
              <a:t>Представляет действие. Объект команды заключает в себе само действие и его параметры.</a:t>
            </a:r>
            <a:endParaRPr lang="ru-RU" dirty="0"/>
          </a:p>
        </p:txBody>
      </p:sp>
      <p:pic>
        <p:nvPicPr>
          <p:cNvPr id="3074" name="Picture 2" descr="Файл:Comman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5785632" cy="378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2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435</TotalTime>
  <Words>54</Words>
  <Application>Microsoft Office PowerPoint</Application>
  <PresentationFormat>Экран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Соседство</vt:lpstr>
      <vt:lpstr>Шаблоны проектирования</vt:lpstr>
      <vt:lpstr>Одиночка</vt:lpstr>
      <vt:lpstr>Адаптер</vt:lpstr>
      <vt:lpstr>Команда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Шаблоны проектирования</dc:title>
  <dc:creator>Jerry</dc:creator>
  <cp:lastModifiedBy>Jerry</cp:lastModifiedBy>
  <cp:revision>24</cp:revision>
  <dcterms:created xsi:type="dcterms:W3CDTF">2013-11-29T16:31:27Z</dcterms:created>
  <dcterms:modified xsi:type="dcterms:W3CDTF">2014-01-31T07:36:53Z</dcterms:modified>
</cp:coreProperties>
</file>