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497C2-8271-4EC3-8E14-5B5EFF6BD85B}" v="294" dt="2024-04-26T12:34:14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5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7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4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0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7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5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0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B49476-BACD-49C8-AABA-493B623CA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E33827-D9B6-4139-8DC5-A4ADFD575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3403" y="560386"/>
            <a:ext cx="6919656" cy="4575663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58686" h="3905917">
                <a:moveTo>
                  <a:pt x="3063362" y="3429562"/>
                </a:moveTo>
                <a:cubicBezTo>
                  <a:pt x="3522907" y="3461392"/>
                  <a:pt x="4421742" y="3347987"/>
                  <a:pt x="4752173" y="3086315"/>
                </a:cubicBezTo>
                <a:cubicBezTo>
                  <a:pt x="5090322" y="2818580"/>
                  <a:pt x="5367565" y="2214901"/>
                  <a:pt x="5358470" y="1525101"/>
                </a:cubicBezTo>
                <a:cubicBezTo>
                  <a:pt x="5352407" y="1065281"/>
                  <a:pt x="5344552" y="716660"/>
                  <a:pt x="4960932" y="466701"/>
                </a:cubicBezTo>
                <a:cubicBezTo>
                  <a:pt x="4519163" y="262351"/>
                  <a:pt x="1981674" y="-86269"/>
                  <a:pt x="932230" y="19557"/>
                </a:cubicBezTo>
                <a:cubicBezTo>
                  <a:pt x="446779" y="83769"/>
                  <a:pt x="146249" y="410480"/>
                  <a:pt x="62745" y="783491"/>
                </a:cubicBezTo>
                <a:cubicBezTo>
                  <a:pt x="-52589" y="1298843"/>
                  <a:pt x="-15798" y="2680923"/>
                  <a:pt x="230579" y="2939564"/>
                </a:cubicBezTo>
                <a:cubicBezTo>
                  <a:pt x="501759" y="3224110"/>
                  <a:pt x="1191008" y="3475723"/>
                  <a:pt x="2493030" y="3459876"/>
                </a:cubicBezTo>
                <a:cubicBezTo>
                  <a:pt x="2556553" y="3579206"/>
                  <a:pt x="2569919" y="3721411"/>
                  <a:pt x="2539191" y="3905918"/>
                </a:cubicBezTo>
                <a:cubicBezTo>
                  <a:pt x="2769997" y="3713556"/>
                  <a:pt x="3063362" y="3429562"/>
                  <a:pt x="3063362" y="342956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07F25B-D671-478E-A1EE-5BA7DECE5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2294" y="606011"/>
            <a:ext cx="6919656" cy="4575663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58686" h="3905917">
                <a:moveTo>
                  <a:pt x="3063362" y="3429562"/>
                </a:moveTo>
                <a:cubicBezTo>
                  <a:pt x="3522907" y="3461392"/>
                  <a:pt x="4421742" y="3347987"/>
                  <a:pt x="4752173" y="3086315"/>
                </a:cubicBezTo>
                <a:cubicBezTo>
                  <a:pt x="5090322" y="2818580"/>
                  <a:pt x="5367565" y="2214901"/>
                  <a:pt x="5358470" y="1525101"/>
                </a:cubicBezTo>
                <a:cubicBezTo>
                  <a:pt x="5352407" y="1065281"/>
                  <a:pt x="5344552" y="716660"/>
                  <a:pt x="4960932" y="466701"/>
                </a:cubicBezTo>
                <a:cubicBezTo>
                  <a:pt x="4519163" y="262351"/>
                  <a:pt x="1981674" y="-86269"/>
                  <a:pt x="932230" y="19557"/>
                </a:cubicBezTo>
                <a:cubicBezTo>
                  <a:pt x="446779" y="83769"/>
                  <a:pt x="146249" y="410480"/>
                  <a:pt x="62745" y="783491"/>
                </a:cubicBezTo>
                <a:cubicBezTo>
                  <a:pt x="-52589" y="1298843"/>
                  <a:pt x="-15798" y="2680923"/>
                  <a:pt x="230579" y="2939564"/>
                </a:cubicBezTo>
                <a:cubicBezTo>
                  <a:pt x="501759" y="3224110"/>
                  <a:pt x="1191008" y="3475723"/>
                  <a:pt x="2493030" y="3459876"/>
                </a:cubicBezTo>
                <a:cubicBezTo>
                  <a:pt x="2556553" y="3579206"/>
                  <a:pt x="2569919" y="3721411"/>
                  <a:pt x="2539191" y="3905918"/>
                </a:cubicBezTo>
                <a:cubicBezTo>
                  <a:pt x="2769997" y="3713556"/>
                  <a:pt x="3063362" y="3429562"/>
                  <a:pt x="3063362" y="3429562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5E7EF-2AD7-40CB-BC67-FA8F574BE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257268" y="2872071"/>
            <a:ext cx="4180515" cy="3301837"/>
          </a:xfrm>
          <a:custGeom>
            <a:avLst/>
            <a:gdLst>
              <a:gd name="connsiteX0" fmla="*/ 2787528 w 4712373"/>
              <a:gd name="connsiteY0" fmla="*/ 3676359 h 4068523"/>
              <a:gd name="connsiteX1" fmla="*/ 4687166 w 4712373"/>
              <a:gd name="connsiteY1" fmla="*/ 1907489 h 4068523"/>
              <a:gd name="connsiteX2" fmla="*/ 2172275 w 4712373"/>
              <a:gd name="connsiteY2" fmla="*/ 136 h 4068523"/>
              <a:gd name="connsiteX3" fmla="*/ 111143 w 4712373"/>
              <a:gd name="connsiteY3" fmla="*/ 1123024 h 4068523"/>
              <a:gd name="connsiteX4" fmla="*/ 2016292 w 4712373"/>
              <a:gd name="connsiteY4" fmla="*/ 3609943 h 4068523"/>
              <a:gd name="connsiteX5" fmla="*/ 1772395 w 4712373"/>
              <a:gd name="connsiteY5" fmla="*/ 4068523 h 4068523"/>
              <a:gd name="connsiteX6" fmla="*/ 2787528 w 4712373"/>
              <a:gd name="connsiteY6" fmla="*/ 3676359 h 406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2373" h="4068523">
                <a:moveTo>
                  <a:pt x="2787528" y="3676359"/>
                </a:moveTo>
                <a:cubicBezTo>
                  <a:pt x="3711855" y="3636261"/>
                  <a:pt x="4464628" y="3196007"/>
                  <a:pt x="4687166" y="1907489"/>
                </a:cubicBezTo>
                <a:cubicBezTo>
                  <a:pt x="4825649" y="1015407"/>
                  <a:pt x="4448230" y="272693"/>
                  <a:pt x="2172275" y="136"/>
                </a:cubicBezTo>
                <a:cubicBezTo>
                  <a:pt x="1282673" y="-8132"/>
                  <a:pt x="341811" y="361571"/>
                  <a:pt x="111143" y="1123024"/>
                </a:cubicBezTo>
                <a:cubicBezTo>
                  <a:pt x="-63581" y="1699557"/>
                  <a:pt x="-340824" y="3171342"/>
                  <a:pt x="2016292" y="3609943"/>
                </a:cubicBezTo>
                <a:cubicBezTo>
                  <a:pt x="2000583" y="3847363"/>
                  <a:pt x="1926174" y="3976339"/>
                  <a:pt x="1772395" y="4068523"/>
                </a:cubicBezTo>
                <a:cubicBezTo>
                  <a:pt x="2353889" y="4067834"/>
                  <a:pt x="2787528" y="3676359"/>
                  <a:pt x="2787528" y="367635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8B9B37-264C-4866-91BF-26A20D42B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235544" y="2827605"/>
            <a:ext cx="4180515" cy="3301837"/>
          </a:xfrm>
          <a:custGeom>
            <a:avLst/>
            <a:gdLst>
              <a:gd name="connsiteX0" fmla="*/ 2787528 w 4712373"/>
              <a:gd name="connsiteY0" fmla="*/ 3676359 h 4068523"/>
              <a:gd name="connsiteX1" fmla="*/ 4687166 w 4712373"/>
              <a:gd name="connsiteY1" fmla="*/ 1907489 h 4068523"/>
              <a:gd name="connsiteX2" fmla="*/ 2172275 w 4712373"/>
              <a:gd name="connsiteY2" fmla="*/ 136 h 4068523"/>
              <a:gd name="connsiteX3" fmla="*/ 111143 w 4712373"/>
              <a:gd name="connsiteY3" fmla="*/ 1123024 h 4068523"/>
              <a:gd name="connsiteX4" fmla="*/ 2016292 w 4712373"/>
              <a:gd name="connsiteY4" fmla="*/ 3609943 h 4068523"/>
              <a:gd name="connsiteX5" fmla="*/ 1772395 w 4712373"/>
              <a:gd name="connsiteY5" fmla="*/ 4068523 h 4068523"/>
              <a:gd name="connsiteX6" fmla="*/ 2787528 w 4712373"/>
              <a:gd name="connsiteY6" fmla="*/ 3676359 h 406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2373" h="4068523">
                <a:moveTo>
                  <a:pt x="2787528" y="3676359"/>
                </a:moveTo>
                <a:cubicBezTo>
                  <a:pt x="3711855" y="3636261"/>
                  <a:pt x="4464628" y="3196007"/>
                  <a:pt x="4687166" y="1907489"/>
                </a:cubicBezTo>
                <a:cubicBezTo>
                  <a:pt x="4825649" y="1015407"/>
                  <a:pt x="4448230" y="272693"/>
                  <a:pt x="2172275" y="136"/>
                </a:cubicBezTo>
                <a:cubicBezTo>
                  <a:pt x="1282673" y="-8132"/>
                  <a:pt x="341811" y="361571"/>
                  <a:pt x="111143" y="1123024"/>
                </a:cubicBezTo>
                <a:cubicBezTo>
                  <a:pt x="-63581" y="1699557"/>
                  <a:pt x="-340824" y="3171342"/>
                  <a:pt x="2016292" y="3609943"/>
                </a:cubicBezTo>
                <a:cubicBezTo>
                  <a:pt x="2000583" y="3847363"/>
                  <a:pt x="1926174" y="3976339"/>
                  <a:pt x="1772395" y="4068523"/>
                </a:cubicBezTo>
                <a:cubicBezTo>
                  <a:pt x="2353889" y="4067834"/>
                  <a:pt x="2787528" y="3676359"/>
                  <a:pt x="2787528" y="367635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67299" y="1224011"/>
            <a:ext cx="5422901" cy="2870791"/>
          </a:xfrm>
        </p:spPr>
        <p:txBody>
          <a:bodyPr anchor="ctr">
            <a:normAutofit/>
          </a:bodyPr>
          <a:lstStyle/>
          <a:p>
            <a:r>
              <a:rPr lang="ru-RU" dirty="0"/>
              <a:t>Сайт для покупок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486" y="3766456"/>
            <a:ext cx="2983019" cy="19267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dirty="0"/>
              <a:t>Виноградов Андрей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3D3F92-A42A-4783-8E68-3EA4940D8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806B02-335B-4B6E-B86F-D9FCF2E04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1732"/>
            <a:ext cx="8582787" cy="5958985"/>
          </a:xfrm>
          <a:custGeom>
            <a:avLst/>
            <a:gdLst>
              <a:gd name="connsiteX0" fmla="*/ 5536268 w 8582787"/>
              <a:gd name="connsiteY0" fmla="*/ 639 h 5951132"/>
              <a:gd name="connsiteX1" fmla="*/ 5778044 w 8582787"/>
              <a:gd name="connsiteY1" fmla="*/ 6086 h 5951132"/>
              <a:gd name="connsiteX2" fmla="*/ 8038102 w 8582787"/>
              <a:gd name="connsiteY2" fmla="*/ 1081190 h 5951132"/>
              <a:gd name="connsiteX3" fmla="*/ 6942561 w 8582787"/>
              <a:gd name="connsiteY3" fmla="*/ 4768552 h 5951132"/>
              <a:gd name="connsiteX4" fmla="*/ 7063610 w 8582787"/>
              <a:gd name="connsiteY4" fmla="*/ 5404000 h 5951132"/>
              <a:gd name="connsiteX5" fmla="*/ 5844719 w 8582787"/>
              <a:gd name="connsiteY5" fmla="*/ 5361006 h 5951132"/>
              <a:gd name="connsiteX6" fmla="*/ 3911437 w 8582787"/>
              <a:gd name="connsiteY6" fmla="*/ 5888175 h 5951132"/>
              <a:gd name="connsiteX7" fmla="*/ 529190 w 8582787"/>
              <a:gd name="connsiteY7" fmla="*/ 5577971 h 5951132"/>
              <a:gd name="connsiteX8" fmla="*/ 22956 w 8582787"/>
              <a:gd name="connsiteY8" fmla="*/ 5074657 h 5951132"/>
              <a:gd name="connsiteX9" fmla="*/ 0 w 8582787"/>
              <a:gd name="connsiteY9" fmla="*/ 5040008 h 5951132"/>
              <a:gd name="connsiteX10" fmla="*/ 0 w 8582787"/>
              <a:gd name="connsiteY10" fmla="*/ 1220901 h 5951132"/>
              <a:gd name="connsiteX11" fmla="*/ 23024 w 8582787"/>
              <a:gd name="connsiteY11" fmla="*/ 1202608 h 5951132"/>
              <a:gd name="connsiteX12" fmla="*/ 705292 w 8582787"/>
              <a:gd name="connsiteY12" fmla="*/ 821089 h 5951132"/>
              <a:gd name="connsiteX13" fmla="*/ 5536268 w 8582787"/>
              <a:gd name="connsiteY13" fmla="*/ 639 h 5951132"/>
              <a:gd name="connsiteX0" fmla="*/ 5536268 w 8582787"/>
              <a:gd name="connsiteY0" fmla="*/ 639 h 5915698"/>
              <a:gd name="connsiteX1" fmla="*/ 5778044 w 8582787"/>
              <a:gd name="connsiteY1" fmla="*/ 6086 h 5915698"/>
              <a:gd name="connsiteX2" fmla="*/ 8038102 w 8582787"/>
              <a:gd name="connsiteY2" fmla="*/ 1081190 h 5915698"/>
              <a:gd name="connsiteX3" fmla="*/ 6942561 w 8582787"/>
              <a:gd name="connsiteY3" fmla="*/ 4768552 h 5915698"/>
              <a:gd name="connsiteX4" fmla="*/ 7063610 w 8582787"/>
              <a:gd name="connsiteY4" fmla="*/ 5404000 h 5915698"/>
              <a:gd name="connsiteX5" fmla="*/ 5844719 w 8582787"/>
              <a:gd name="connsiteY5" fmla="*/ 5361006 h 5915698"/>
              <a:gd name="connsiteX6" fmla="*/ 3911437 w 8582787"/>
              <a:gd name="connsiteY6" fmla="*/ 5888175 h 5915698"/>
              <a:gd name="connsiteX7" fmla="*/ 591395 w 8582787"/>
              <a:gd name="connsiteY7" fmla="*/ 5528208 h 5915698"/>
              <a:gd name="connsiteX8" fmla="*/ 22956 w 8582787"/>
              <a:gd name="connsiteY8" fmla="*/ 5074657 h 5915698"/>
              <a:gd name="connsiteX9" fmla="*/ 0 w 8582787"/>
              <a:gd name="connsiteY9" fmla="*/ 5040008 h 5915698"/>
              <a:gd name="connsiteX10" fmla="*/ 0 w 8582787"/>
              <a:gd name="connsiteY10" fmla="*/ 1220901 h 5915698"/>
              <a:gd name="connsiteX11" fmla="*/ 23024 w 8582787"/>
              <a:gd name="connsiteY11" fmla="*/ 1202608 h 5915698"/>
              <a:gd name="connsiteX12" fmla="*/ 705292 w 8582787"/>
              <a:gd name="connsiteY12" fmla="*/ 821089 h 5915698"/>
              <a:gd name="connsiteX13" fmla="*/ 5536268 w 8582787"/>
              <a:gd name="connsiteY13" fmla="*/ 639 h 5915698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53554"/>
              <a:gd name="connsiteX1" fmla="*/ 5778044 w 8582787"/>
              <a:gd name="connsiteY1" fmla="*/ 6086 h 5953554"/>
              <a:gd name="connsiteX2" fmla="*/ 8038102 w 8582787"/>
              <a:gd name="connsiteY2" fmla="*/ 1081190 h 5953554"/>
              <a:gd name="connsiteX3" fmla="*/ 6942561 w 8582787"/>
              <a:gd name="connsiteY3" fmla="*/ 4768552 h 5953554"/>
              <a:gd name="connsiteX4" fmla="*/ 7063610 w 8582787"/>
              <a:gd name="connsiteY4" fmla="*/ 5404000 h 5953554"/>
              <a:gd name="connsiteX5" fmla="*/ 5844719 w 8582787"/>
              <a:gd name="connsiteY5" fmla="*/ 5361006 h 5953554"/>
              <a:gd name="connsiteX6" fmla="*/ 3911437 w 8582787"/>
              <a:gd name="connsiteY6" fmla="*/ 5888175 h 5953554"/>
              <a:gd name="connsiteX7" fmla="*/ 591395 w 8582787"/>
              <a:gd name="connsiteY7" fmla="*/ 5528208 h 5953554"/>
              <a:gd name="connsiteX8" fmla="*/ 22956 w 8582787"/>
              <a:gd name="connsiteY8" fmla="*/ 5074657 h 5953554"/>
              <a:gd name="connsiteX9" fmla="*/ 0 w 8582787"/>
              <a:gd name="connsiteY9" fmla="*/ 5040008 h 5953554"/>
              <a:gd name="connsiteX10" fmla="*/ 0 w 8582787"/>
              <a:gd name="connsiteY10" fmla="*/ 1220901 h 5953554"/>
              <a:gd name="connsiteX11" fmla="*/ 23024 w 8582787"/>
              <a:gd name="connsiteY11" fmla="*/ 1202608 h 5953554"/>
              <a:gd name="connsiteX12" fmla="*/ 705292 w 8582787"/>
              <a:gd name="connsiteY12" fmla="*/ 821089 h 5953554"/>
              <a:gd name="connsiteX13" fmla="*/ 5536268 w 8582787"/>
              <a:gd name="connsiteY13" fmla="*/ 639 h 5953554"/>
              <a:gd name="connsiteX0" fmla="*/ 5536268 w 8582787"/>
              <a:gd name="connsiteY0" fmla="*/ 639 h 5958985"/>
              <a:gd name="connsiteX1" fmla="*/ 5778044 w 8582787"/>
              <a:gd name="connsiteY1" fmla="*/ 6086 h 5958985"/>
              <a:gd name="connsiteX2" fmla="*/ 8038102 w 8582787"/>
              <a:gd name="connsiteY2" fmla="*/ 1081190 h 5958985"/>
              <a:gd name="connsiteX3" fmla="*/ 6942561 w 8582787"/>
              <a:gd name="connsiteY3" fmla="*/ 4768552 h 5958985"/>
              <a:gd name="connsiteX4" fmla="*/ 7063610 w 8582787"/>
              <a:gd name="connsiteY4" fmla="*/ 5404000 h 5958985"/>
              <a:gd name="connsiteX5" fmla="*/ 5844719 w 8582787"/>
              <a:gd name="connsiteY5" fmla="*/ 5361006 h 5958985"/>
              <a:gd name="connsiteX6" fmla="*/ 3911437 w 8582787"/>
              <a:gd name="connsiteY6" fmla="*/ 5888175 h 5958985"/>
              <a:gd name="connsiteX7" fmla="*/ 591395 w 8582787"/>
              <a:gd name="connsiteY7" fmla="*/ 5528208 h 5958985"/>
              <a:gd name="connsiteX8" fmla="*/ 22956 w 8582787"/>
              <a:gd name="connsiteY8" fmla="*/ 5074657 h 5958985"/>
              <a:gd name="connsiteX9" fmla="*/ 0 w 8582787"/>
              <a:gd name="connsiteY9" fmla="*/ 5040008 h 5958985"/>
              <a:gd name="connsiteX10" fmla="*/ 0 w 8582787"/>
              <a:gd name="connsiteY10" fmla="*/ 1220901 h 5958985"/>
              <a:gd name="connsiteX11" fmla="*/ 23024 w 8582787"/>
              <a:gd name="connsiteY11" fmla="*/ 1202608 h 5958985"/>
              <a:gd name="connsiteX12" fmla="*/ 705292 w 8582787"/>
              <a:gd name="connsiteY12" fmla="*/ 821089 h 5958985"/>
              <a:gd name="connsiteX13" fmla="*/ 5536268 w 8582787"/>
              <a:gd name="connsiteY13" fmla="*/ 639 h 595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82787" h="5958985">
                <a:moveTo>
                  <a:pt x="5536268" y="639"/>
                </a:moveTo>
                <a:cubicBezTo>
                  <a:pt x="5620910" y="1539"/>
                  <a:pt x="5701661" y="3377"/>
                  <a:pt x="5778044" y="6086"/>
                </a:cubicBezTo>
                <a:cubicBezTo>
                  <a:pt x="7000176" y="49432"/>
                  <a:pt x="7247305" y="292480"/>
                  <a:pt x="8038102" y="1081190"/>
                </a:cubicBezTo>
                <a:cubicBezTo>
                  <a:pt x="8887336" y="2189684"/>
                  <a:pt x="8898968" y="3432638"/>
                  <a:pt x="6942561" y="4768552"/>
                </a:cubicBezTo>
                <a:cubicBezTo>
                  <a:pt x="6485637" y="5086824"/>
                  <a:pt x="7063610" y="5404000"/>
                  <a:pt x="7063610" y="5404000"/>
                </a:cubicBezTo>
                <a:cubicBezTo>
                  <a:pt x="6980090" y="5421711"/>
                  <a:pt x="6370084" y="5280312"/>
                  <a:pt x="5844719" y="5361006"/>
                </a:cubicBezTo>
                <a:cubicBezTo>
                  <a:pt x="5319355" y="5441701"/>
                  <a:pt x="4650142" y="5798103"/>
                  <a:pt x="3911437" y="5888175"/>
                </a:cubicBezTo>
                <a:cubicBezTo>
                  <a:pt x="3172732" y="5978247"/>
                  <a:pt x="1498816" y="6078337"/>
                  <a:pt x="591395" y="5528208"/>
                </a:cubicBezTo>
                <a:cubicBezTo>
                  <a:pt x="398656" y="5411359"/>
                  <a:pt x="170148" y="5280966"/>
                  <a:pt x="22956" y="5074657"/>
                </a:cubicBezTo>
                <a:lnTo>
                  <a:pt x="0" y="5040008"/>
                </a:lnTo>
                <a:lnTo>
                  <a:pt x="0" y="1220901"/>
                </a:lnTo>
                <a:lnTo>
                  <a:pt x="23024" y="1202608"/>
                </a:lnTo>
                <a:cubicBezTo>
                  <a:pt x="198914" y="1075212"/>
                  <a:pt x="422087" y="948337"/>
                  <a:pt x="705292" y="821089"/>
                </a:cubicBezTo>
                <a:cubicBezTo>
                  <a:pt x="2121318" y="184849"/>
                  <a:pt x="4266630" y="-12850"/>
                  <a:pt x="5536268" y="639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A9ED3-0DFB-903C-39FC-BDF0B512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812" y="4660711"/>
            <a:ext cx="4096507" cy="1695639"/>
          </a:xfrm>
        </p:spPr>
        <p:txBody>
          <a:bodyPr anchor="ctr">
            <a:normAutofit/>
          </a:bodyPr>
          <a:lstStyle/>
          <a:p>
            <a:r>
              <a:rPr lang="ru-RU" dirty="0"/>
              <a:t>Добавление товара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B8D541-F0F1-448D-B481-76E8390D3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87144" flipH="1">
            <a:off x="-409095" y="235656"/>
            <a:ext cx="9030630" cy="63058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907259 w 925253"/>
              <a:gd name="connsiteY0" fmla="*/ 178779 h 657889"/>
              <a:gd name="connsiteX1" fmla="*/ 715990 w 925253"/>
              <a:gd name="connsiteY1" fmla="*/ 5177 h 657889"/>
              <a:gd name="connsiteX2" fmla="*/ 205135 w 925253"/>
              <a:gd name="connsiteY2" fmla="*/ 77778 h 657889"/>
              <a:gd name="connsiteX3" fmla="*/ 19443 w 925253"/>
              <a:gd name="connsiteY3" fmla="*/ 254270 h 657889"/>
              <a:gd name="connsiteX4" fmla="*/ 232089 w 925253"/>
              <a:gd name="connsiteY4" fmla="*/ 590519 h 657889"/>
              <a:gd name="connsiteX5" fmla="*/ 238982 w 925253"/>
              <a:gd name="connsiteY5" fmla="*/ 657889 h 657889"/>
              <a:gd name="connsiteX6" fmla="*/ 354772 w 925253"/>
              <a:gd name="connsiteY6" fmla="*/ 616508 h 657889"/>
              <a:gd name="connsiteX7" fmla="*/ 555775 w 925253"/>
              <a:gd name="connsiteY7" fmla="*/ 610544 h 657889"/>
              <a:gd name="connsiteX8" fmla="*/ 871513 w 925253"/>
              <a:gd name="connsiteY8" fmla="*/ 476584 h 657889"/>
              <a:gd name="connsiteX9" fmla="*/ 916435 w 925253"/>
              <a:gd name="connsiteY9" fmla="*/ 188356 h 657889"/>
              <a:gd name="connsiteX0" fmla="*/ 715990 w 925253"/>
              <a:gd name="connsiteY0" fmla="*/ 5177 h 657889"/>
              <a:gd name="connsiteX1" fmla="*/ 205135 w 925253"/>
              <a:gd name="connsiteY1" fmla="*/ 77778 h 657889"/>
              <a:gd name="connsiteX2" fmla="*/ 19443 w 925253"/>
              <a:gd name="connsiteY2" fmla="*/ 254270 h 657889"/>
              <a:gd name="connsiteX3" fmla="*/ 232089 w 925253"/>
              <a:gd name="connsiteY3" fmla="*/ 590519 h 657889"/>
              <a:gd name="connsiteX4" fmla="*/ 238982 w 925253"/>
              <a:gd name="connsiteY4" fmla="*/ 657889 h 657889"/>
              <a:gd name="connsiteX5" fmla="*/ 354772 w 925253"/>
              <a:gd name="connsiteY5" fmla="*/ 616508 h 657889"/>
              <a:gd name="connsiteX6" fmla="*/ 555775 w 925253"/>
              <a:gd name="connsiteY6" fmla="*/ 610544 h 657889"/>
              <a:gd name="connsiteX7" fmla="*/ 871513 w 925253"/>
              <a:gd name="connsiteY7" fmla="*/ 476584 h 657889"/>
              <a:gd name="connsiteX8" fmla="*/ 916435 w 925253"/>
              <a:gd name="connsiteY8" fmla="*/ 188356 h 657889"/>
              <a:gd name="connsiteX0" fmla="*/ 796516 w 925253"/>
              <a:gd name="connsiteY0" fmla="*/ 6385 h 642389"/>
              <a:gd name="connsiteX1" fmla="*/ 205135 w 925253"/>
              <a:gd name="connsiteY1" fmla="*/ 62278 h 642389"/>
              <a:gd name="connsiteX2" fmla="*/ 19443 w 925253"/>
              <a:gd name="connsiteY2" fmla="*/ 238770 h 642389"/>
              <a:gd name="connsiteX3" fmla="*/ 232089 w 925253"/>
              <a:gd name="connsiteY3" fmla="*/ 575019 h 642389"/>
              <a:gd name="connsiteX4" fmla="*/ 238982 w 925253"/>
              <a:gd name="connsiteY4" fmla="*/ 642389 h 642389"/>
              <a:gd name="connsiteX5" fmla="*/ 354772 w 925253"/>
              <a:gd name="connsiteY5" fmla="*/ 601008 h 642389"/>
              <a:gd name="connsiteX6" fmla="*/ 555775 w 925253"/>
              <a:gd name="connsiteY6" fmla="*/ 595044 h 642389"/>
              <a:gd name="connsiteX7" fmla="*/ 871513 w 925253"/>
              <a:gd name="connsiteY7" fmla="*/ 461084 h 642389"/>
              <a:gd name="connsiteX8" fmla="*/ 916435 w 925253"/>
              <a:gd name="connsiteY8" fmla="*/ 172856 h 642389"/>
              <a:gd name="connsiteX0" fmla="*/ 796516 w 925253"/>
              <a:gd name="connsiteY0" fmla="*/ 21300 h 657304"/>
              <a:gd name="connsiteX1" fmla="*/ 205135 w 925253"/>
              <a:gd name="connsiteY1" fmla="*/ 77193 h 657304"/>
              <a:gd name="connsiteX2" fmla="*/ 19443 w 925253"/>
              <a:gd name="connsiteY2" fmla="*/ 253685 h 657304"/>
              <a:gd name="connsiteX3" fmla="*/ 232089 w 925253"/>
              <a:gd name="connsiteY3" fmla="*/ 589934 h 657304"/>
              <a:gd name="connsiteX4" fmla="*/ 238982 w 925253"/>
              <a:gd name="connsiteY4" fmla="*/ 657304 h 657304"/>
              <a:gd name="connsiteX5" fmla="*/ 354772 w 925253"/>
              <a:gd name="connsiteY5" fmla="*/ 615923 h 657304"/>
              <a:gd name="connsiteX6" fmla="*/ 555775 w 925253"/>
              <a:gd name="connsiteY6" fmla="*/ 609959 h 657304"/>
              <a:gd name="connsiteX7" fmla="*/ 871513 w 925253"/>
              <a:gd name="connsiteY7" fmla="*/ 475999 h 657304"/>
              <a:gd name="connsiteX8" fmla="*/ 916435 w 925253"/>
              <a:gd name="connsiteY8" fmla="*/ 187771 h 657304"/>
              <a:gd name="connsiteX0" fmla="*/ 796516 w 925253"/>
              <a:gd name="connsiteY0" fmla="*/ 23028 h 659032"/>
              <a:gd name="connsiteX1" fmla="*/ 205135 w 925253"/>
              <a:gd name="connsiteY1" fmla="*/ 78921 h 659032"/>
              <a:gd name="connsiteX2" fmla="*/ 19443 w 925253"/>
              <a:gd name="connsiteY2" fmla="*/ 255413 h 659032"/>
              <a:gd name="connsiteX3" fmla="*/ 232089 w 925253"/>
              <a:gd name="connsiteY3" fmla="*/ 591662 h 659032"/>
              <a:gd name="connsiteX4" fmla="*/ 238982 w 925253"/>
              <a:gd name="connsiteY4" fmla="*/ 659032 h 659032"/>
              <a:gd name="connsiteX5" fmla="*/ 354772 w 925253"/>
              <a:gd name="connsiteY5" fmla="*/ 617651 h 659032"/>
              <a:gd name="connsiteX6" fmla="*/ 555775 w 925253"/>
              <a:gd name="connsiteY6" fmla="*/ 611687 h 659032"/>
              <a:gd name="connsiteX7" fmla="*/ 871513 w 925253"/>
              <a:gd name="connsiteY7" fmla="*/ 477727 h 659032"/>
              <a:gd name="connsiteX8" fmla="*/ 916435 w 925253"/>
              <a:gd name="connsiteY8" fmla="*/ 189499 h 659032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462 h 660466"/>
              <a:gd name="connsiteX1" fmla="*/ 203578 w 925253"/>
              <a:gd name="connsiteY1" fmla="*/ 79486 h 660466"/>
              <a:gd name="connsiteX2" fmla="*/ 19443 w 925253"/>
              <a:gd name="connsiteY2" fmla="*/ 256847 h 660466"/>
              <a:gd name="connsiteX3" fmla="*/ 232089 w 925253"/>
              <a:gd name="connsiteY3" fmla="*/ 593096 h 660466"/>
              <a:gd name="connsiteX4" fmla="*/ 238982 w 925253"/>
              <a:gd name="connsiteY4" fmla="*/ 660466 h 660466"/>
              <a:gd name="connsiteX5" fmla="*/ 354772 w 925253"/>
              <a:gd name="connsiteY5" fmla="*/ 619085 h 660466"/>
              <a:gd name="connsiteX6" fmla="*/ 555775 w 925253"/>
              <a:gd name="connsiteY6" fmla="*/ 613121 h 660466"/>
              <a:gd name="connsiteX7" fmla="*/ 871513 w 925253"/>
              <a:gd name="connsiteY7" fmla="*/ 479161 h 660466"/>
              <a:gd name="connsiteX8" fmla="*/ 916435 w 925253"/>
              <a:gd name="connsiteY8" fmla="*/ 190933 h 660466"/>
              <a:gd name="connsiteX0" fmla="*/ 796516 w 871513"/>
              <a:gd name="connsiteY0" fmla="*/ 24462 h 660466"/>
              <a:gd name="connsiteX1" fmla="*/ 203578 w 871513"/>
              <a:gd name="connsiteY1" fmla="*/ 79486 h 660466"/>
              <a:gd name="connsiteX2" fmla="*/ 19443 w 871513"/>
              <a:gd name="connsiteY2" fmla="*/ 256847 h 660466"/>
              <a:gd name="connsiteX3" fmla="*/ 232089 w 871513"/>
              <a:gd name="connsiteY3" fmla="*/ 593096 h 660466"/>
              <a:gd name="connsiteX4" fmla="*/ 238982 w 871513"/>
              <a:gd name="connsiteY4" fmla="*/ 660466 h 660466"/>
              <a:gd name="connsiteX5" fmla="*/ 354772 w 871513"/>
              <a:gd name="connsiteY5" fmla="*/ 619085 h 660466"/>
              <a:gd name="connsiteX6" fmla="*/ 555775 w 871513"/>
              <a:gd name="connsiteY6" fmla="*/ 613121 h 660466"/>
              <a:gd name="connsiteX7" fmla="*/ 871513 w 871513"/>
              <a:gd name="connsiteY7" fmla="*/ 47916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206" h="660466">
                <a:moveTo>
                  <a:pt x="796516" y="24462"/>
                </a:moveTo>
                <a:cubicBezTo>
                  <a:pt x="582196" y="-37768"/>
                  <a:pt x="332110" y="32895"/>
                  <a:pt x="203578" y="79486"/>
                </a:cubicBezTo>
                <a:cubicBezTo>
                  <a:pt x="75046" y="126077"/>
                  <a:pt x="65228" y="156016"/>
                  <a:pt x="19443" y="256847"/>
                </a:cubicBezTo>
                <a:cubicBezTo>
                  <a:pt x="-29803" y="393776"/>
                  <a:pt x="5299" y="518706"/>
                  <a:pt x="232089" y="593096"/>
                </a:cubicBezTo>
                <a:cubicBezTo>
                  <a:pt x="285239" y="611098"/>
                  <a:pt x="238982" y="660466"/>
                  <a:pt x="238982" y="660466"/>
                </a:cubicBezTo>
                <a:cubicBezTo>
                  <a:pt x="247518" y="659701"/>
                  <a:pt x="301973" y="626976"/>
                  <a:pt x="354772" y="619085"/>
                </a:cubicBezTo>
                <a:cubicBezTo>
                  <a:pt x="407571" y="611194"/>
                  <a:pt x="483775" y="627430"/>
                  <a:pt x="555775" y="613121"/>
                </a:cubicBezTo>
                <a:cubicBezTo>
                  <a:pt x="627775" y="598812"/>
                  <a:pt x="866839" y="543580"/>
                  <a:pt x="906206" y="405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Объект 5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80392D4-AAE1-11E0-9B03-34BDE8E98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643" y="1470173"/>
            <a:ext cx="6252389" cy="3513397"/>
          </a:xfrm>
        </p:spPr>
      </p:pic>
    </p:spTree>
    <p:extLst>
      <p:ext uri="{BB962C8B-B14F-4D97-AF65-F5344CB8AC3E}">
        <p14:creationId xmlns:p14="http://schemas.microsoft.com/office/powerpoint/2010/main" val="3063413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3D3F92-A42A-4783-8E68-3EA4940D8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806B02-335B-4B6E-B86F-D9FCF2E04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1732"/>
            <a:ext cx="8582787" cy="5958985"/>
          </a:xfrm>
          <a:custGeom>
            <a:avLst/>
            <a:gdLst>
              <a:gd name="connsiteX0" fmla="*/ 5536268 w 8582787"/>
              <a:gd name="connsiteY0" fmla="*/ 639 h 5951132"/>
              <a:gd name="connsiteX1" fmla="*/ 5778044 w 8582787"/>
              <a:gd name="connsiteY1" fmla="*/ 6086 h 5951132"/>
              <a:gd name="connsiteX2" fmla="*/ 8038102 w 8582787"/>
              <a:gd name="connsiteY2" fmla="*/ 1081190 h 5951132"/>
              <a:gd name="connsiteX3" fmla="*/ 6942561 w 8582787"/>
              <a:gd name="connsiteY3" fmla="*/ 4768552 h 5951132"/>
              <a:gd name="connsiteX4" fmla="*/ 7063610 w 8582787"/>
              <a:gd name="connsiteY4" fmla="*/ 5404000 h 5951132"/>
              <a:gd name="connsiteX5" fmla="*/ 5844719 w 8582787"/>
              <a:gd name="connsiteY5" fmla="*/ 5361006 h 5951132"/>
              <a:gd name="connsiteX6" fmla="*/ 3911437 w 8582787"/>
              <a:gd name="connsiteY6" fmla="*/ 5888175 h 5951132"/>
              <a:gd name="connsiteX7" fmla="*/ 529190 w 8582787"/>
              <a:gd name="connsiteY7" fmla="*/ 5577971 h 5951132"/>
              <a:gd name="connsiteX8" fmla="*/ 22956 w 8582787"/>
              <a:gd name="connsiteY8" fmla="*/ 5074657 h 5951132"/>
              <a:gd name="connsiteX9" fmla="*/ 0 w 8582787"/>
              <a:gd name="connsiteY9" fmla="*/ 5040008 h 5951132"/>
              <a:gd name="connsiteX10" fmla="*/ 0 w 8582787"/>
              <a:gd name="connsiteY10" fmla="*/ 1220901 h 5951132"/>
              <a:gd name="connsiteX11" fmla="*/ 23024 w 8582787"/>
              <a:gd name="connsiteY11" fmla="*/ 1202608 h 5951132"/>
              <a:gd name="connsiteX12" fmla="*/ 705292 w 8582787"/>
              <a:gd name="connsiteY12" fmla="*/ 821089 h 5951132"/>
              <a:gd name="connsiteX13" fmla="*/ 5536268 w 8582787"/>
              <a:gd name="connsiteY13" fmla="*/ 639 h 5951132"/>
              <a:gd name="connsiteX0" fmla="*/ 5536268 w 8582787"/>
              <a:gd name="connsiteY0" fmla="*/ 639 h 5915698"/>
              <a:gd name="connsiteX1" fmla="*/ 5778044 w 8582787"/>
              <a:gd name="connsiteY1" fmla="*/ 6086 h 5915698"/>
              <a:gd name="connsiteX2" fmla="*/ 8038102 w 8582787"/>
              <a:gd name="connsiteY2" fmla="*/ 1081190 h 5915698"/>
              <a:gd name="connsiteX3" fmla="*/ 6942561 w 8582787"/>
              <a:gd name="connsiteY3" fmla="*/ 4768552 h 5915698"/>
              <a:gd name="connsiteX4" fmla="*/ 7063610 w 8582787"/>
              <a:gd name="connsiteY4" fmla="*/ 5404000 h 5915698"/>
              <a:gd name="connsiteX5" fmla="*/ 5844719 w 8582787"/>
              <a:gd name="connsiteY5" fmla="*/ 5361006 h 5915698"/>
              <a:gd name="connsiteX6" fmla="*/ 3911437 w 8582787"/>
              <a:gd name="connsiteY6" fmla="*/ 5888175 h 5915698"/>
              <a:gd name="connsiteX7" fmla="*/ 591395 w 8582787"/>
              <a:gd name="connsiteY7" fmla="*/ 5528208 h 5915698"/>
              <a:gd name="connsiteX8" fmla="*/ 22956 w 8582787"/>
              <a:gd name="connsiteY8" fmla="*/ 5074657 h 5915698"/>
              <a:gd name="connsiteX9" fmla="*/ 0 w 8582787"/>
              <a:gd name="connsiteY9" fmla="*/ 5040008 h 5915698"/>
              <a:gd name="connsiteX10" fmla="*/ 0 w 8582787"/>
              <a:gd name="connsiteY10" fmla="*/ 1220901 h 5915698"/>
              <a:gd name="connsiteX11" fmla="*/ 23024 w 8582787"/>
              <a:gd name="connsiteY11" fmla="*/ 1202608 h 5915698"/>
              <a:gd name="connsiteX12" fmla="*/ 705292 w 8582787"/>
              <a:gd name="connsiteY12" fmla="*/ 821089 h 5915698"/>
              <a:gd name="connsiteX13" fmla="*/ 5536268 w 8582787"/>
              <a:gd name="connsiteY13" fmla="*/ 639 h 5915698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53554"/>
              <a:gd name="connsiteX1" fmla="*/ 5778044 w 8582787"/>
              <a:gd name="connsiteY1" fmla="*/ 6086 h 5953554"/>
              <a:gd name="connsiteX2" fmla="*/ 8038102 w 8582787"/>
              <a:gd name="connsiteY2" fmla="*/ 1081190 h 5953554"/>
              <a:gd name="connsiteX3" fmla="*/ 6942561 w 8582787"/>
              <a:gd name="connsiteY3" fmla="*/ 4768552 h 5953554"/>
              <a:gd name="connsiteX4" fmla="*/ 7063610 w 8582787"/>
              <a:gd name="connsiteY4" fmla="*/ 5404000 h 5953554"/>
              <a:gd name="connsiteX5" fmla="*/ 5844719 w 8582787"/>
              <a:gd name="connsiteY5" fmla="*/ 5361006 h 5953554"/>
              <a:gd name="connsiteX6" fmla="*/ 3911437 w 8582787"/>
              <a:gd name="connsiteY6" fmla="*/ 5888175 h 5953554"/>
              <a:gd name="connsiteX7" fmla="*/ 591395 w 8582787"/>
              <a:gd name="connsiteY7" fmla="*/ 5528208 h 5953554"/>
              <a:gd name="connsiteX8" fmla="*/ 22956 w 8582787"/>
              <a:gd name="connsiteY8" fmla="*/ 5074657 h 5953554"/>
              <a:gd name="connsiteX9" fmla="*/ 0 w 8582787"/>
              <a:gd name="connsiteY9" fmla="*/ 5040008 h 5953554"/>
              <a:gd name="connsiteX10" fmla="*/ 0 w 8582787"/>
              <a:gd name="connsiteY10" fmla="*/ 1220901 h 5953554"/>
              <a:gd name="connsiteX11" fmla="*/ 23024 w 8582787"/>
              <a:gd name="connsiteY11" fmla="*/ 1202608 h 5953554"/>
              <a:gd name="connsiteX12" fmla="*/ 705292 w 8582787"/>
              <a:gd name="connsiteY12" fmla="*/ 821089 h 5953554"/>
              <a:gd name="connsiteX13" fmla="*/ 5536268 w 8582787"/>
              <a:gd name="connsiteY13" fmla="*/ 639 h 5953554"/>
              <a:gd name="connsiteX0" fmla="*/ 5536268 w 8582787"/>
              <a:gd name="connsiteY0" fmla="*/ 639 h 5958985"/>
              <a:gd name="connsiteX1" fmla="*/ 5778044 w 8582787"/>
              <a:gd name="connsiteY1" fmla="*/ 6086 h 5958985"/>
              <a:gd name="connsiteX2" fmla="*/ 8038102 w 8582787"/>
              <a:gd name="connsiteY2" fmla="*/ 1081190 h 5958985"/>
              <a:gd name="connsiteX3" fmla="*/ 6942561 w 8582787"/>
              <a:gd name="connsiteY3" fmla="*/ 4768552 h 5958985"/>
              <a:gd name="connsiteX4" fmla="*/ 7063610 w 8582787"/>
              <a:gd name="connsiteY4" fmla="*/ 5404000 h 5958985"/>
              <a:gd name="connsiteX5" fmla="*/ 5844719 w 8582787"/>
              <a:gd name="connsiteY5" fmla="*/ 5361006 h 5958985"/>
              <a:gd name="connsiteX6" fmla="*/ 3911437 w 8582787"/>
              <a:gd name="connsiteY6" fmla="*/ 5888175 h 5958985"/>
              <a:gd name="connsiteX7" fmla="*/ 591395 w 8582787"/>
              <a:gd name="connsiteY7" fmla="*/ 5528208 h 5958985"/>
              <a:gd name="connsiteX8" fmla="*/ 22956 w 8582787"/>
              <a:gd name="connsiteY8" fmla="*/ 5074657 h 5958985"/>
              <a:gd name="connsiteX9" fmla="*/ 0 w 8582787"/>
              <a:gd name="connsiteY9" fmla="*/ 5040008 h 5958985"/>
              <a:gd name="connsiteX10" fmla="*/ 0 w 8582787"/>
              <a:gd name="connsiteY10" fmla="*/ 1220901 h 5958985"/>
              <a:gd name="connsiteX11" fmla="*/ 23024 w 8582787"/>
              <a:gd name="connsiteY11" fmla="*/ 1202608 h 5958985"/>
              <a:gd name="connsiteX12" fmla="*/ 705292 w 8582787"/>
              <a:gd name="connsiteY12" fmla="*/ 821089 h 5958985"/>
              <a:gd name="connsiteX13" fmla="*/ 5536268 w 8582787"/>
              <a:gd name="connsiteY13" fmla="*/ 639 h 595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82787" h="5958985">
                <a:moveTo>
                  <a:pt x="5536268" y="639"/>
                </a:moveTo>
                <a:cubicBezTo>
                  <a:pt x="5620910" y="1539"/>
                  <a:pt x="5701661" y="3377"/>
                  <a:pt x="5778044" y="6086"/>
                </a:cubicBezTo>
                <a:cubicBezTo>
                  <a:pt x="7000176" y="49432"/>
                  <a:pt x="7247305" y="292480"/>
                  <a:pt x="8038102" y="1081190"/>
                </a:cubicBezTo>
                <a:cubicBezTo>
                  <a:pt x="8887336" y="2189684"/>
                  <a:pt x="8898968" y="3432638"/>
                  <a:pt x="6942561" y="4768552"/>
                </a:cubicBezTo>
                <a:cubicBezTo>
                  <a:pt x="6485637" y="5086824"/>
                  <a:pt x="7063610" y="5404000"/>
                  <a:pt x="7063610" y="5404000"/>
                </a:cubicBezTo>
                <a:cubicBezTo>
                  <a:pt x="6980090" y="5421711"/>
                  <a:pt x="6370084" y="5280312"/>
                  <a:pt x="5844719" y="5361006"/>
                </a:cubicBezTo>
                <a:cubicBezTo>
                  <a:pt x="5319355" y="5441701"/>
                  <a:pt x="4650142" y="5798103"/>
                  <a:pt x="3911437" y="5888175"/>
                </a:cubicBezTo>
                <a:cubicBezTo>
                  <a:pt x="3172732" y="5978247"/>
                  <a:pt x="1498816" y="6078337"/>
                  <a:pt x="591395" y="5528208"/>
                </a:cubicBezTo>
                <a:cubicBezTo>
                  <a:pt x="398656" y="5411359"/>
                  <a:pt x="170148" y="5280966"/>
                  <a:pt x="22956" y="5074657"/>
                </a:cubicBezTo>
                <a:lnTo>
                  <a:pt x="0" y="5040008"/>
                </a:lnTo>
                <a:lnTo>
                  <a:pt x="0" y="1220901"/>
                </a:lnTo>
                <a:lnTo>
                  <a:pt x="23024" y="1202608"/>
                </a:lnTo>
                <a:cubicBezTo>
                  <a:pt x="198914" y="1075212"/>
                  <a:pt x="422087" y="948337"/>
                  <a:pt x="705292" y="821089"/>
                </a:cubicBezTo>
                <a:cubicBezTo>
                  <a:pt x="2121318" y="184849"/>
                  <a:pt x="4266630" y="-12850"/>
                  <a:pt x="5536268" y="639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A9ED3-0DFB-903C-39FC-BDF0B512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812" y="4660711"/>
            <a:ext cx="4096507" cy="1695639"/>
          </a:xfrm>
        </p:spPr>
        <p:txBody>
          <a:bodyPr anchor="ctr">
            <a:normAutofit/>
          </a:bodyPr>
          <a:lstStyle/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B8D541-F0F1-448D-B481-76E8390D3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87144" flipH="1">
            <a:off x="-409095" y="235656"/>
            <a:ext cx="9030630" cy="63058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907259 w 925253"/>
              <a:gd name="connsiteY0" fmla="*/ 178779 h 657889"/>
              <a:gd name="connsiteX1" fmla="*/ 715990 w 925253"/>
              <a:gd name="connsiteY1" fmla="*/ 5177 h 657889"/>
              <a:gd name="connsiteX2" fmla="*/ 205135 w 925253"/>
              <a:gd name="connsiteY2" fmla="*/ 77778 h 657889"/>
              <a:gd name="connsiteX3" fmla="*/ 19443 w 925253"/>
              <a:gd name="connsiteY3" fmla="*/ 254270 h 657889"/>
              <a:gd name="connsiteX4" fmla="*/ 232089 w 925253"/>
              <a:gd name="connsiteY4" fmla="*/ 590519 h 657889"/>
              <a:gd name="connsiteX5" fmla="*/ 238982 w 925253"/>
              <a:gd name="connsiteY5" fmla="*/ 657889 h 657889"/>
              <a:gd name="connsiteX6" fmla="*/ 354772 w 925253"/>
              <a:gd name="connsiteY6" fmla="*/ 616508 h 657889"/>
              <a:gd name="connsiteX7" fmla="*/ 555775 w 925253"/>
              <a:gd name="connsiteY7" fmla="*/ 610544 h 657889"/>
              <a:gd name="connsiteX8" fmla="*/ 871513 w 925253"/>
              <a:gd name="connsiteY8" fmla="*/ 476584 h 657889"/>
              <a:gd name="connsiteX9" fmla="*/ 916435 w 925253"/>
              <a:gd name="connsiteY9" fmla="*/ 188356 h 657889"/>
              <a:gd name="connsiteX0" fmla="*/ 715990 w 925253"/>
              <a:gd name="connsiteY0" fmla="*/ 5177 h 657889"/>
              <a:gd name="connsiteX1" fmla="*/ 205135 w 925253"/>
              <a:gd name="connsiteY1" fmla="*/ 77778 h 657889"/>
              <a:gd name="connsiteX2" fmla="*/ 19443 w 925253"/>
              <a:gd name="connsiteY2" fmla="*/ 254270 h 657889"/>
              <a:gd name="connsiteX3" fmla="*/ 232089 w 925253"/>
              <a:gd name="connsiteY3" fmla="*/ 590519 h 657889"/>
              <a:gd name="connsiteX4" fmla="*/ 238982 w 925253"/>
              <a:gd name="connsiteY4" fmla="*/ 657889 h 657889"/>
              <a:gd name="connsiteX5" fmla="*/ 354772 w 925253"/>
              <a:gd name="connsiteY5" fmla="*/ 616508 h 657889"/>
              <a:gd name="connsiteX6" fmla="*/ 555775 w 925253"/>
              <a:gd name="connsiteY6" fmla="*/ 610544 h 657889"/>
              <a:gd name="connsiteX7" fmla="*/ 871513 w 925253"/>
              <a:gd name="connsiteY7" fmla="*/ 476584 h 657889"/>
              <a:gd name="connsiteX8" fmla="*/ 916435 w 925253"/>
              <a:gd name="connsiteY8" fmla="*/ 188356 h 657889"/>
              <a:gd name="connsiteX0" fmla="*/ 796516 w 925253"/>
              <a:gd name="connsiteY0" fmla="*/ 6385 h 642389"/>
              <a:gd name="connsiteX1" fmla="*/ 205135 w 925253"/>
              <a:gd name="connsiteY1" fmla="*/ 62278 h 642389"/>
              <a:gd name="connsiteX2" fmla="*/ 19443 w 925253"/>
              <a:gd name="connsiteY2" fmla="*/ 238770 h 642389"/>
              <a:gd name="connsiteX3" fmla="*/ 232089 w 925253"/>
              <a:gd name="connsiteY3" fmla="*/ 575019 h 642389"/>
              <a:gd name="connsiteX4" fmla="*/ 238982 w 925253"/>
              <a:gd name="connsiteY4" fmla="*/ 642389 h 642389"/>
              <a:gd name="connsiteX5" fmla="*/ 354772 w 925253"/>
              <a:gd name="connsiteY5" fmla="*/ 601008 h 642389"/>
              <a:gd name="connsiteX6" fmla="*/ 555775 w 925253"/>
              <a:gd name="connsiteY6" fmla="*/ 595044 h 642389"/>
              <a:gd name="connsiteX7" fmla="*/ 871513 w 925253"/>
              <a:gd name="connsiteY7" fmla="*/ 461084 h 642389"/>
              <a:gd name="connsiteX8" fmla="*/ 916435 w 925253"/>
              <a:gd name="connsiteY8" fmla="*/ 172856 h 642389"/>
              <a:gd name="connsiteX0" fmla="*/ 796516 w 925253"/>
              <a:gd name="connsiteY0" fmla="*/ 21300 h 657304"/>
              <a:gd name="connsiteX1" fmla="*/ 205135 w 925253"/>
              <a:gd name="connsiteY1" fmla="*/ 77193 h 657304"/>
              <a:gd name="connsiteX2" fmla="*/ 19443 w 925253"/>
              <a:gd name="connsiteY2" fmla="*/ 253685 h 657304"/>
              <a:gd name="connsiteX3" fmla="*/ 232089 w 925253"/>
              <a:gd name="connsiteY3" fmla="*/ 589934 h 657304"/>
              <a:gd name="connsiteX4" fmla="*/ 238982 w 925253"/>
              <a:gd name="connsiteY4" fmla="*/ 657304 h 657304"/>
              <a:gd name="connsiteX5" fmla="*/ 354772 w 925253"/>
              <a:gd name="connsiteY5" fmla="*/ 615923 h 657304"/>
              <a:gd name="connsiteX6" fmla="*/ 555775 w 925253"/>
              <a:gd name="connsiteY6" fmla="*/ 609959 h 657304"/>
              <a:gd name="connsiteX7" fmla="*/ 871513 w 925253"/>
              <a:gd name="connsiteY7" fmla="*/ 475999 h 657304"/>
              <a:gd name="connsiteX8" fmla="*/ 916435 w 925253"/>
              <a:gd name="connsiteY8" fmla="*/ 187771 h 657304"/>
              <a:gd name="connsiteX0" fmla="*/ 796516 w 925253"/>
              <a:gd name="connsiteY0" fmla="*/ 23028 h 659032"/>
              <a:gd name="connsiteX1" fmla="*/ 205135 w 925253"/>
              <a:gd name="connsiteY1" fmla="*/ 78921 h 659032"/>
              <a:gd name="connsiteX2" fmla="*/ 19443 w 925253"/>
              <a:gd name="connsiteY2" fmla="*/ 255413 h 659032"/>
              <a:gd name="connsiteX3" fmla="*/ 232089 w 925253"/>
              <a:gd name="connsiteY3" fmla="*/ 591662 h 659032"/>
              <a:gd name="connsiteX4" fmla="*/ 238982 w 925253"/>
              <a:gd name="connsiteY4" fmla="*/ 659032 h 659032"/>
              <a:gd name="connsiteX5" fmla="*/ 354772 w 925253"/>
              <a:gd name="connsiteY5" fmla="*/ 617651 h 659032"/>
              <a:gd name="connsiteX6" fmla="*/ 555775 w 925253"/>
              <a:gd name="connsiteY6" fmla="*/ 611687 h 659032"/>
              <a:gd name="connsiteX7" fmla="*/ 871513 w 925253"/>
              <a:gd name="connsiteY7" fmla="*/ 477727 h 659032"/>
              <a:gd name="connsiteX8" fmla="*/ 916435 w 925253"/>
              <a:gd name="connsiteY8" fmla="*/ 189499 h 659032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462 h 660466"/>
              <a:gd name="connsiteX1" fmla="*/ 203578 w 925253"/>
              <a:gd name="connsiteY1" fmla="*/ 79486 h 660466"/>
              <a:gd name="connsiteX2" fmla="*/ 19443 w 925253"/>
              <a:gd name="connsiteY2" fmla="*/ 256847 h 660466"/>
              <a:gd name="connsiteX3" fmla="*/ 232089 w 925253"/>
              <a:gd name="connsiteY3" fmla="*/ 593096 h 660466"/>
              <a:gd name="connsiteX4" fmla="*/ 238982 w 925253"/>
              <a:gd name="connsiteY4" fmla="*/ 660466 h 660466"/>
              <a:gd name="connsiteX5" fmla="*/ 354772 w 925253"/>
              <a:gd name="connsiteY5" fmla="*/ 619085 h 660466"/>
              <a:gd name="connsiteX6" fmla="*/ 555775 w 925253"/>
              <a:gd name="connsiteY6" fmla="*/ 613121 h 660466"/>
              <a:gd name="connsiteX7" fmla="*/ 871513 w 925253"/>
              <a:gd name="connsiteY7" fmla="*/ 479161 h 660466"/>
              <a:gd name="connsiteX8" fmla="*/ 916435 w 925253"/>
              <a:gd name="connsiteY8" fmla="*/ 190933 h 660466"/>
              <a:gd name="connsiteX0" fmla="*/ 796516 w 871513"/>
              <a:gd name="connsiteY0" fmla="*/ 24462 h 660466"/>
              <a:gd name="connsiteX1" fmla="*/ 203578 w 871513"/>
              <a:gd name="connsiteY1" fmla="*/ 79486 h 660466"/>
              <a:gd name="connsiteX2" fmla="*/ 19443 w 871513"/>
              <a:gd name="connsiteY2" fmla="*/ 256847 h 660466"/>
              <a:gd name="connsiteX3" fmla="*/ 232089 w 871513"/>
              <a:gd name="connsiteY3" fmla="*/ 593096 h 660466"/>
              <a:gd name="connsiteX4" fmla="*/ 238982 w 871513"/>
              <a:gd name="connsiteY4" fmla="*/ 660466 h 660466"/>
              <a:gd name="connsiteX5" fmla="*/ 354772 w 871513"/>
              <a:gd name="connsiteY5" fmla="*/ 619085 h 660466"/>
              <a:gd name="connsiteX6" fmla="*/ 555775 w 871513"/>
              <a:gd name="connsiteY6" fmla="*/ 613121 h 660466"/>
              <a:gd name="connsiteX7" fmla="*/ 871513 w 871513"/>
              <a:gd name="connsiteY7" fmla="*/ 47916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206" h="660466">
                <a:moveTo>
                  <a:pt x="796516" y="24462"/>
                </a:moveTo>
                <a:cubicBezTo>
                  <a:pt x="582196" y="-37768"/>
                  <a:pt x="332110" y="32895"/>
                  <a:pt x="203578" y="79486"/>
                </a:cubicBezTo>
                <a:cubicBezTo>
                  <a:pt x="75046" y="126077"/>
                  <a:pt x="65228" y="156016"/>
                  <a:pt x="19443" y="256847"/>
                </a:cubicBezTo>
                <a:cubicBezTo>
                  <a:pt x="-29803" y="393776"/>
                  <a:pt x="5299" y="518706"/>
                  <a:pt x="232089" y="593096"/>
                </a:cubicBezTo>
                <a:cubicBezTo>
                  <a:pt x="285239" y="611098"/>
                  <a:pt x="238982" y="660466"/>
                  <a:pt x="238982" y="660466"/>
                </a:cubicBezTo>
                <a:cubicBezTo>
                  <a:pt x="247518" y="659701"/>
                  <a:pt x="301973" y="626976"/>
                  <a:pt x="354772" y="619085"/>
                </a:cubicBezTo>
                <a:cubicBezTo>
                  <a:pt x="407571" y="611194"/>
                  <a:pt x="483775" y="627430"/>
                  <a:pt x="555775" y="613121"/>
                </a:cubicBezTo>
                <a:cubicBezTo>
                  <a:pt x="627775" y="598812"/>
                  <a:pt x="866839" y="543580"/>
                  <a:pt x="906206" y="405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Объект 4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6108CD7-B6F2-6FE7-F3A1-757129802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168" y="1270148"/>
            <a:ext cx="6376214" cy="3589597"/>
          </a:xfrm>
        </p:spPr>
      </p:pic>
    </p:spTree>
    <p:extLst>
      <p:ext uri="{BB962C8B-B14F-4D97-AF65-F5344CB8AC3E}">
        <p14:creationId xmlns:p14="http://schemas.microsoft.com/office/powerpoint/2010/main" val="77978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3D3F92-A42A-4783-8E68-3EA4940D8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806B02-335B-4B6E-B86F-D9FCF2E04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1732"/>
            <a:ext cx="8582787" cy="5958985"/>
          </a:xfrm>
          <a:custGeom>
            <a:avLst/>
            <a:gdLst>
              <a:gd name="connsiteX0" fmla="*/ 5536268 w 8582787"/>
              <a:gd name="connsiteY0" fmla="*/ 639 h 5951132"/>
              <a:gd name="connsiteX1" fmla="*/ 5778044 w 8582787"/>
              <a:gd name="connsiteY1" fmla="*/ 6086 h 5951132"/>
              <a:gd name="connsiteX2" fmla="*/ 8038102 w 8582787"/>
              <a:gd name="connsiteY2" fmla="*/ 1081190 h 5951132"/>
              <a:gd name="connsiteX3" fmla="*/ 6942561 w 8582787"/>
              <a:gd name="connsiteY3" fmla="*/ 4768552 h 5951132"/>
              <a:gd name="connsiteX4" fmla="*/ 7063610 w 8582787"/>
              <a:gd name="connsiteY4" fmla="*/ 5404000 h 5951132"/>
              <a:gd name="connsiteX5" fmla="*/ 5844719 w 8582787"/>
              <a:gd name="connsiteY5" fmla="*/ 5361006 h 5951132"/>
              <a:gd name="connsiteX6" fmla="*/ 3911437 w 8582787"/>
              <a:gd name="connsiteY6" fmla="*/ 5888175 h 5951132"/>
              <a:gd name="connsiteX7" fmla="*/ 529190 w 8582787"/>
              <a:gd name="connsiteY7" fmla="*/ 5577971 h 5951132"/>
              <a:gd name="connsiteX8" fmla="*/ 22956 w 8582787"/>
              <a:gd name="connsiteY8" fmla="*/ 5074657 h 5951132"/>
              <a:gd name="connsiteX9" fmla="*/ 0 w 8582787"/>
              <a:gd name="connsiteY9" fmla="*/ 5040008 h 5951132"/>
              <a:gd name="connsiteX10" fmla="*/ 0 w 8582787"/>
              <a:gd name="connsiteY10" fmla="*/ 1220901 h 5951132"/>
              <a:gd name="connsiteX11" fmla="*/ 23024 w 8582787"/>
              <a:gd name="connsiteY11" fmla="*/ 1202608 h 5951132"/>
              <a:gd name="connsiteX12" fmla="*/ 705292 w 8582787"/>
              <a:gd name="connsiteY12" fmla="*/ 821089 h 5951132"/>
              <a:gd name="connsiteX13" fmla="*/ 5536268 w 8582787"/>
              <a:gd name="connsiteY13" fmla="*/ 639 h 5951132"/>
              <a:gd name="connsiteX0" fmla="*/ 5536268 w 8582787"/>
              <a:gd name="connsiteY0" fmla="*/ 639 h 5915698"/>
              <a:gd name="connsiteX1" fmla="*/ 5778044 w 8582787"/>
              <a:gd name="connsiteY1" fmla="*/ 6086 h 5915698"/>
              <a:gd name="connsiteX2" fmla="*/ 8038102 w 8582787"/>
              <a:gd name="connsiteY2" fmla="*/ 1081190 h 5915698"/>
              <a:gd name="connsiteX3" fmla="*/ 6942561 w 8582787"/>
              <a:gd name="connsiteY3" fmla="*/ 4768552 h 5915698"/>
              <a:gd name="connsiteX4" fmla="*/ 7063610 w 8582787"/>
              <a:gd name="connsiteY4" fmla="*/ 5404000 h 5915698"/>
              <a:gd name="connsiteX5" fmla="*/ 5844719 w 8582787"/>
              <a:gd name="connsiteY5" fmla="*/ 5361006 h 5915698"/>
              <a:gd name="connsiteX6" fmla="*/ 3911437 w 8582787"/>
              <a:gd name="connsiteY6" fmla="*/ 5888175 h 5915698"/>
              <a:gd name="connsiteX7" fmla="*/ 591395 w 8582787"/>
              <a:gd name="connsiteY7" fmla="*/ 5528208 h 5915698"/>
              <a:gd name="connsiteX8" fmla="*/ 22956 w 8582787"/>
              <a:gd name="connsiteY8" fmla="*/ 5074657 h 5915698"/>
              <a:gd name="connsiteX9" fmla="*/ 0 w 8582787"/>
              <a:gd name="connsiteY9" fmla="*/ 5040008 h 5915698"/>
              <a:gd name="connsiteX10" fmla="*/ 0 w 8582787"/>
              <a:gd name="connsiteY10" fmla="*/ 1220901 h 5915698"/>
              <a:gd name="connsiteX11" fmla="*/ 23024 w 8582787"/>
              <a:gd name="connsiteY11" fmla="*/ 1202608 h 5915698"/>
              <a:gd name="connsiteX12" fmla="*/ 705292 w 8582787"/>
              <a:gd name="connsiteY12" fmla="*/ 821089 h 5915698"/>
              <a:gd name="connsiteX13" fmla="*/ 5536268 w 8582787"/>
              <a:gd name="connsiteY13" fmla="*/ 639 h 5915698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53554"/>
              <a:gd name="connsiteX1" fmla="*/ 5778044 w 8582787"/>
              <a:gd name="connsiteY1" fmla="*/ 6086 h 5953554"/>
              <a:gd name="connsiteX2" fmla="*/ 8038102 w 8582787"/>
              <a:gd name="connsiteY2" fmla="*/ 1081190 h 5953554"/>
              <a:gd name="connsiteX3" fmla="*/ 6942561 w 8582787"/>
              <a:gd name="connsiteY3" fmla="*/ 4768552 h 5953554"/>
              <a:gd name="connsiteX4" fmla="*/ 7063610 w 8582787"/>
              <a:gd name="connsiteY4" fmla="*/ 5404000 h 5953554"/>
              <a:gd name="connsiteX5" fmla="*/ 5844719 w 8582787"/>
              <a:gd name="connsiteY5" fmla="*/ 5361006 h 5953554"/>
              <a:gd name="connsiteX6" fmla="*/ 3911437 w 8582787"/>
              <a:gd name="connsiteY6" fmla="*/ 5888175 h 5953554"/>
              <a:gd name="connsiteX7" fmla="*/ 591395 w 8582787"/>
              <a:gd name="connsiteY7" fmla="*/ 5528208 h 5953554"/>
              <a:gd name="connsiteX8" fmla="*/ 22956 w 8582787"/>
              <a:gd name="connsiteY8" fmla="*/ 5074657 h 5953554"/>
              <a:gd name="connsiteX9" fmla="*/ 0 w 8582787"/>
              <a:gd name="connsiteY9" fmla="*/ 5040008 h 5953554"/>
              <a:gd name="connsiteX10" fmla="*/ 0 w 8582787"/>
              <a:gd name="connsiteY10" fmla="*/ 1220901 h 5953554"/>
              <a:gd name="connsiteX11" fmla="*/ 23024 w 8582787"/>
              <a:gd name="connsiteY11" fmla="*/ 1202608 h 5953554"/>
              <a:gd name="connsiteX12" fmla="*/ 705292 w 8582787"/>
              <a:gd name="connsiteY12" fmla="*/ 821089 h 5953554"/>
              <a:gd name="connsiteX13" fmla="*/ 5536268 w 8582787"/>
              <a:gd name="connsiteY13" fmla="*/ 639 h 5953554"/>
              <a:gd name="connsiteX0" fmla="*/ 5536268 w 8582787"/>
              <a:gd name="connsiteY0" fmla="*/ 639 h 5958985"/>
              <a:gd name="connsiteX1" fmla="*/ 5778044 w 8582787"/>
              <a:gd name="connsiteY1" fmla="*/ 6086 h 5958985"/>
              <a:gd name="connsiteX2" fmla="*/ 8038102 w 8582787"/>
              <a:gd name="connsiteY2" fmla="*/ 1081190 h 5958985"/>
              <a:gd name="connsiteX3" fmla="*/ 6942561 w 8582787"/>
              <a:gd name="connsiteY3" fmla="*/ 4768552 h 5958985"/>
              <a:gd name="connsiteX4" fmla="*/ 7063610 w 8582787"/>
              <a:gd name="connsiteY4" fmla="*/ 5404000 h 5958985"/>
              <a:gd name="connsiteX5" fmla="*/ 5844719 w 8582787"/>
              <a:gd name="connsiteY5" fmla="*/ 5361006 h 5958985"/>
              <a:gd name="connsiteX6" fmla="*/ 3911437 w 8582787"/>
              <a:gd name="connsiteY6" fmla="*/ 5888175 h 5958985"/>
              <a:gd name="connsiteX7" fmla="*/ 591395 w 8582787"/>
              <a:gd name="connsiteY7" fmla="*/ 5528208 h 5958985"/>
              <a:gd name="connsiteX8" fmla="*/ 22956 w 8582787"/>
              <a:gd name="connsiteY8" fmla="*/ 5074657 h 5958985"/>
              <a:gd name="connsiteX9" fmla="*/ 0 w 8582787"/>
              <a:gd name="connsiteY9" fmla="*/ 5040008 h 5958985"/>
              <a:gd name="connsiteX10" fmla="*/ 0 w 8582787"/>
              <a:gd name="connsiteY10" fmla="*/ 1220901 h 5958985"/>
              <a:gd name="connsiteX11" fmla="*/ 23024 w 8582787"/>
              <a:gd name="connsiteY11" fmla="*/ 1202608 h 5958985"/>
              <a:gd name="connsiteX12" fmla="*/ 705292 w 8582787"/>
              <a:gd name="connsiteY12" fmla="*/ 821089 h 5958985"/>
              <a:gd name="connsiteX13" fmla="*/ 5536268 w 8582787"/>
              <a:gd name="connsiteY13" fmla="*/ 639 h 595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82787" h="5958985">
                <a:moveTo>
                  <a:pt x="5536268" y="639"/>
                </a:moveTo>
                <a:cubicBezTo>
                  <a:pt x="5620910" y="1539"/>
                  <a:pt x="5701661" y="3377"/>
                  <a:pt x="5778044" y="6086"/>
                </a:cubicBezTo>
                <a:cubicBezTo>
                  <a:pt x="7000176" y="49432"/>
                  <a:pt x="7247305" y="292480"/>
                  <a:pt x="8038102" y="1081190"/>
                </a:cubicBezTo>
                <a:cubicBezTo>
                  <a:pt x="8887336" y="2189684"/>
                  <a:pt x="8898968" y="3432638"/>
                  <a:pt x="6942561" y="4768552"/>
                </a:cubicBezTo>
                <a:cubicBezTo>
                  <a:pt x="6485637" y="5086824"/>
                  <a:pt x="7063610" y="5404000"/>
                  <a:pt x="7063610" y="5404000"/>
                </a:cubicBezTo>
                <a:cubicBezTo>
                  <a:pt x="6980090" y="5421711"/>
                  <a:pt x="6370084" y="5280312"/>
                  <a:pt x="5844719" y="5361006"/>
                </a:cubicBezTo>
                <a:cubicBezTo>
                  <a:pt x="5319355" y="5441701"/>
                  <a:pt x="4650142" y="5798103"/>
                  <a:pt x="3911437" y="5888175"/>
                </a:cubicBezTo>
                <a:cubicBezTo>
                  <a:pt x="3172732" y="5978247"/>
                  <a:pt x="1498816" y="6078337"/>
                  <a:pt x="591395" y="5528208"/>
                </a:cubicBezTo>
                <a:cubicBezTo>
                  <a:pt x="398656" y="5411359"/>
                  <a:pt x="170148" y="5280966"/>
                  <a:pt x="22956" y="5074657"/>
                </a:cubicBezTo>
                <a:lnTo>
                  <a:pt x="0" y="5040008"/>
                </a:lnTo>
                <a:lnTo>
                  <a:pt x="0" y="1220901"/>
                </a:lnTo>
                <a:lnTo>
                  <a:pt x="23024" y="1202608"/>
                </a:lnTo>
                <a:cubicBezTo>
                  <a:pt x="198914" y="1075212"/>
                  <a:pt x="422087" y="948337"/>
                  <a:pt x="705292" y="821089"/>
                </a:cubicBezTo>
                <a:cubicBezTo>
                  <a:pt x="2121318" y="184849"/>
                  <a:pt x="4266630" y="-12850"/>
                  <a:pt x="5536268" y="639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A9ED3-0DFB-903C-39FC-BDF0B512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812" y="4660711"/>
            <a:ext cx="4096507" cy="1695639"/>
          </a:xfrm>
        </p:spPr>
        <p:txBody>
          <a:bodyPr anchor="ctr">
            <a:normAutofit/>
          </a:bodyPr>
          <a:lstStyle/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B8D541-F0F1-448D-B481-76E8390D3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87144" flipH="1">
            <a:off x="-409095" y="235656"/>
            <a:ext cx="9030630" cy="63058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907259 w 925253"/>
              <a:gd name="connsiteY0" fmla="*/ 178779 h 657889"/>
              <a:gd name="connsiteX1" fmla="*/ 715990 w 925253"/>
              <a:gd name="connsiteY1" fmla="*/ 5177 h 657889"/>
              <a:gd name="connsiteX2" fmla="*/ 205135 w 925253"/>
              <a:gd name="connsiteY2" fmla="*/ 77778 h 657889"/>
              <a:gd name="connsiteX3" fmla="*/ 19443 w 925253"/>
              <a:gd name="connsiteY3" fmla="*/ 254270 h 657889"/>
              <a:gd name="connsiteX4" fmla="*/ 232089 w 925253"/>
              <a:gd name="connsiteY4" fmla="*/ 590519 h 657889"/>
              <a:gd name="connsiteX5" fmla="*/ 238982 w 925253"/>
              <a:gd name="connsiteY5" fmla="*/ 657889 h 657889"/>
              <a:gd name="connsiteX6" fmla="*/ 354772 w 925253"/>
              <a:gd name="connsiteY6" fmla="*/ 616508 h 657889"/>
              <a:gd name="connsiteX7" fmla="*/ 555775 w 925253"/>
              <a:gd name="connsiteY7" fmla="*/ 610544 h 657889"/>
              <a:gd name="connsiteX8" fmla="*/ 871513 w 925253"/>
              <a:gd name="connsiteY8" fmla="*/ 476584 h 657889"/>
              <a:gd name="connsiteX9" fmla="*/ 916435 w 925253"/>
              <a:gd name="connsiteY9" fmla="*/ 188356 h 657889"/>
              <a:gd name="connsiteX0" fmla="*/ 715990 w 925253"/>
              <a:gd name="connsiteY0" fmla="*/ 5177 h 657889"/>
              <a:gd name="connsiteX1" fmla="*/ 205135 w 925253"/>
              <a:gd name="connsiteY1" fmla="*/ 77778 h 657889"/>
              <a:gd name="connsiteX2" fmla="*/ 19443 w 925253"/>
              <a:gd name="connsiteY2" fmla="*/ 254270 h 657889"/>
              <a:gd name="connsiteX3" fmla="*/ 232089 w 925253"/>
              <a:gd name="connsiteY3" fmla="*/ 590519 h 657889"/>
              <a:gd name="connsiteX4" fmla="*/ 238982 w 925253"/>
              <a:gd name="connsiteY4" fmla="*/ 657889 h 657889"/>
              <a:gd name="connsiteX5" fmla="*/ 354772 w 925253"/>
              <a:gd name="connsiteY5" fmla="*/ 616508 h 657889"/>
              <a:gd name="connsiteX6" fmla="*/ 555775 w 925253"/>
              <a:gd name="connsiteY6" fmla="*/ 610544 h 657889"/>
              <a:gd name="connsiteX7" fmla="*/ 871513 w 925253"/>
              <a:gd name="connsiteY7" fmla="*/ 476584 h 657889"/>
              <a:gd name="connsiteX8" fmla="*/ 916435 w 925253"/>
              <a:gd name="connsiteY8" fmla="*/ 188356 h 657889"/>
              <a:gd name="connsiteX0" fmla="*/ 796516 w 925253"/>
              <a:gd name="connsiteY0" fmla="*/ 6385 h 642389"/>
              <a:gd name="connsiteX1" fmla="*/ 205135 w 925253"/>
              <a:gd name="connsiteY1" fmla="*/ 62278 h 642389"/>
              <a:gd name="connsiteX2" fmla="*/ 19443 w 925253"/>
              <a:gd name="connsiteY2" fmla="*/ 238770 h 642389"/>
              <a:gd name="connsiteX3" fmla="*/ 232089 w 925253"/>
              <a:gd name="connsiteY3" fmla="*/ 575019 h 642389"/>
              <a:gd name="connsiteX4" fmla="*/ 238982 w 925253"/>
              <a:gd name="connsiteY4" fmla="*/ 642389 h 642389"/>
              <a:gd name="connsiteX5" fmla="*/ 354772 w 925253"/>
              <a:gd name="connsiteY5" fmla="*/ 601008 h 642389"/>
              <a:gd name="connsiteX6" fmla="*/ 555775 w 925253"/>
              <a:gd name="connsiteY6" fmla="*/ 595044 h 642389"/>
              <a:gd name="connsiteX7" fmla="*/ 871513 w 925253"/>
              <a:gd name="connsiteY7" fmla="*/ 461084 h 642389"/>
              <a:gd name="connsiteX8" fmla="*/ 916435 w 925253"/>
              <a:gd name="connsiteY8" fmla="*/ 172856 h 642389"/>
              <a:gd name="connsiteX0" fmla="*/ 796516 w 925253"/>
              <a:gd name="connsiteY0" fmla="*/ 21300 h 657304"/>
              <a:gd name="connsiteX1" fmla="*/ 205135 w 925253"/>
              <a:gd name="connsiteY1" fmla="*/ 77193 h 657304"/>
              <a:gd name="connsiteX2" fmla="*/ 19443 w 925253"/>
              <a:gd name="connsiteY2" fmla="*/ 253685 h 657304"/>
              <a:gd name="connsiteX3" fmla="*/ 232089 w 925253"/>
              <a:gd name="connsiteY3" fmla="*/ 589934 h 657304"/>
              <a:gd name="connsiteX4" fmla="*/ 238982 w 925253"/>
              <a:gd name="connsiteY4" fmla="*/ 657304 h 657304"/>
              <a:gd name="connsiteX5" fmla="*/ 354772 w 925253"/>
              <a:gd name="connsiteY5" fmla="*/ 615923 h 657304"/>
              <a:gd name="connsiteX6" fmla="*/ 555775 w 925253"/>
              <a:gd name="connsiteY6" fmla="*/ 609959 h 657304"/>
              <a:gd name="connsiteX7" fmla="*/ 871513 w 925253"/>
              <a:gd name="connsiteY7" fmla="*/ 475999 h 657304"/>
              <a:gd name="connsiteX8" fmla="*/ 916435 w 925253"/>
              <a:gd name="connsiteY8" fmla="*/ 187771 h 657304"/>
              <a:gd name="connsiteX0" fmla="*/ 796516 w 925253"/>
              <a:gd name="connsiteY0" fmla="*/ 23028 h 659032"/>
              <a:gd name="connsiteX1" fmla="*/ 205135 w 925253"/>
              <a:gd name="connsiteY1" fmla="*/ 78921 h 659032"/>
              <a:gd name="connsiteX2" fmla="*/ 19443 w 925253"/>
              <a:gd name="connsiteY2" fmla="*/ 255413 h 659032"/>
              <a:gd name="connsiteX3" fmla="*/ 232089 w 925253"/>
              <a:gd name="connsiteY3" fmla="*/ 591662 h 659032"/>
              <a:gd name="connsiteX4" fmla="*/ 238982 w 925253"/>
              <a:gd name="connsiteY4" fmla="*/ 659032 h 659032"/>
              <a:gd name="connsiteX5" fmla="*/ 354772 w 925253"/>
              <a:gd name="connsiteY5" fmla="*/ 617651 h 659032"/>
              <a:gd name="connsiteX6" fmla="*/ 555775 w 925253"/>
              <a:gd name="connsiteY6" fmla="*/ 611687 h 659032"/>
              <a:gd name="connsiteX7" fmla="*/ 871513 w 925253"/>
              <a:gd name="connsiteY7" fmla="*/ 477727 h 659032"/>
              <a:gd name="connsiteX8" fmla="*/ 916435 w 925253"/>
              <a:gd name="connsiteY8" fmla="*/ 189499 h 659032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462 h 660466"/>
              <a:gd name="connsiteX1" fmla="*/ 203578 w 925253"/>
              <a:gd name="connsiteY1" fmla="*/ 79486 h 660466"/>
              <a:gd name="connsiteX2" fmla="*/ 19443 w 925253"/>
              <a:gd name="connsiteY2" fmla="*/ 256847 h 660466"/>
              <a:gd name="connsiteX3" fmla="*/ 232089 w 925253"/>
              <a:gd name="connsiteY3" fmla="*/ 593096 h 660466"/>
              <a:gd name="connsiteX4" fmla="*/ 238982 w 925253"/>
              <a:gd name="connsiteY4" fmla="*/ 660466 h 660466"/>
              <a:gd name="connsiteX5" fmla="*/ 354772 w 925253"/>
              <a:gd name="connsiteY5" fmla="*/ 619085 h 660466"/>
              <a:gd name="connsiteX6" fmla="*/ 555775 w 925253"/>
              <a:gd name="connsiteY6" fmla="*/ 613121 h 660466"/>
              <a:gd name="connsiteX7" fmla="*/ 871513 w 925253"/>
              <a:gd name="connsiteY7" fmla="*/ 479161 h 660466"/>
              <a:gd name="connsiteX8" fmla="*/ 916435 w 925253"/>
              <a:gd name="connsiteY8" fmla="*/ 190933 h 660466"/>
              <a:gd name="connsiteX0" fmla="*/ 796516 w 871513"/>
              <a:gd name="connsiteY0" fmla="*/ 24462 h 660466"/>
              <a:gd name="connsiteX1" fmla="*/ 203578 w 871513"/>
              <a:gd name="connsiteY1" fmla="*/ 79486 h 660466"/>
              <a:gd name="connsiteX2" fmla="*/ 19443 w 871513"/>
              <a:gd name="connsiteY2" fmla="*/ 256847 h 660466"/>
              <a:gd name="connsiteX3" fmla="*/ 232089 w 871513"/>
              <a:gd name="connsiteY3" fmla="*/ 593096 h 660466"/>
              <a:gd name="connsiteX4" fmla="*/ 238982 w 871513"/>
              <a:gd name="connsiteY4" fmla="*/ 660466 h 660466"/>
              <a:gd name="connsiteX5" fmla="*/ 354772 w 871513"/>
              <a:gd name="connsiteY5" fmla="*/ 619085 h 660466"/>
              <a:gd name="connsiteX6" fmla="*/ 555775 w 871513"/>
              <a:gd name="connsiteY6" fmla="*/ 613121 h 660466"/>
              <a:gd name="connsiteX7" fmla="*/ 871513 w 871513"/>
              <a:gd name="connsiteY7" fmla="*/ 47916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206" h="660466">
                <a:moveTo>
                  <a:pt x="796516" y="24462"/>
                </a:moveTo>
                <a:cubicBezTo>
                  <a:pt x="582196" y="-37768"/>
                  <a:pt x="332110" y="32895"/>
                  <a:pt x="203578" y="79486"/>
                </a:cubicBezTo>
                <a:cubicBezTo>
                  <a:pt x="75046" y="126077"/>
                  <a:pt x="65228" y="156016"/>
                  <a:pt x="19443" y="256847"/>
                </a:cubicBezTo>
                <a:cubicBezTo>
                  <a:pt x="-29803" y="393776"/>
                  <a:pt x="5299" y="518706"/>
                  <a:pt x="232089" y="593096"/>
                </a:cubicBezTo>
                <a:cubicBezTo>
                  <a:pt x="285239" y="611098"/>
                  <a:pt x="238982" y="660466"/>
                  <a:pt x="238982" y="660466"/>
                </a:cubicBezTo>
                <a:cubicBezTo>
                  <a:pt x="247518" y="659701"/>
                  <a:pt x="301973" y="626976"/>
                  <a:pt x="354772" y="619085"/>
                </a:cubicBezTo>
                <a:cubicBezTo>
                  <a:pt x="407571" y="611194"/>
                  <a:pt x="483775" y="627430"/>
                  <a:pt x="555775" y="613121"/>
                </a:cubicBezTo>
                <a:cubicBezTo>
                  <a:pt x="627775" y="598812"/>
                  <a:pt x="866839" y="543580"/>
                  <a:pt x="906206" y="405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Объект 4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6108CD7-B6F2-6FE7-F3A1-757129802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168" y="1270148"/>
            <a:ext cx="6376214" cy="3589597"/>
          </a:xfrm>
        </p:spPr>
      </p:pic>
    </p:spTree>
    <p:extLst>
      <p:ext uri="{BB962C8B-B14F-4D97-AF65-F5344CB8AC3E}">
        <p14:creationId xmlns:p14="http://schemas.microsoft.com/office/powerpoint/2010/main" val="230565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4474318-9BA9-4C58-85CC-EAF141DDB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9D561-9D74-A83D-E73B-BC1085AB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55" y="952500"/>
            <a:ext cx="3843091" cy="446708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Идея</a:t>
            </a: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39010BAD-EF79-4453-A6CC-603B6FB04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451661" y="-106073"/>
            <a:ext cx="5922578" cy="6973693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4253" h="6330524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19426" y="1344930"/>
                  <a:pt x="64992" y="268689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1024310" y="5964337"/>
                  <a:pt x="2638911" y="5933377"/>
                </a:cubicBezTo>
                <a:lnTo>
                  <a:pt x="4308929" y="5926717"/>
                </a:lnTo>
                <a:lnTo>
                  <a:pt x="5141474" y="5927859"/>
                </a:lnTo>
                <a:cubicBezTo>
                  <a:pt x="5411683" y="6063768"/>
                  <a:pt x="5467941" y="6180744"/>
                  <a:pt x="5731339" y="6330524"/>
                </a:cubicBezTo>
                <a:cubicBezTo>
                  <a:pt x="5865023" y="6228648"/>
                  <a:pt x="5951796" y="6037993"/>
                  <a:pt x="6077302" y="5908409"/>
                </a:cubicBezTo>
                <a:cubicBezTo>
                  <a:pt x="6164291" y="5905669"/>
                  <a:pt x="8737174" y="5918539"/>
                  <a:pt x="9098386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284890" y="5912702"/>
                  <a:pt x="12058379" y="5965073"/>
                  <a:pt x="12085310" y="5921320"/>
                </a:cubicBezTo>
                <a:cubicBezTo>
                  <a:pt x="12123753" y="5715800"/>
                  <a:pt x="12050112" y="4406975"/>
                  <a:pt x="12063456" y="2621674"/>
                </a:cubicBezTo>
                <a:cubicBezTo>
                  <a:pt x="12111817" y="1540406"/>
                  <a:pt x="12152090" y="603637"/>
                  <a:pt x="12054104" y="176313"/>
                </a:cubicBezTo>
                <a:cubicBezTo>
                  <a:pt x="12017409" y="16283"/>
                  <a:pt x="11434852" y="125235"/>
                  <a:pt x="11289537" y="107615"/>
                </a:cubicBezTo>
                <a:cubicBezTo>
                  <a:pt x="11144222" y="89995"/>
                  <a:pt x="10459365" y="116978"/>
                  <a:pt x="10259313" y="101059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1B91F-56F1-AEE5-39B8-BA31E7D5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50131"/>
            <a:ext cx="4988117" cy="4706989"/>
          </a:xfrm>
        </p:spPr>
        <p:txBody>
          <a:bodyPr anchor="ctr">
            <a:normAutofit/>
          </a:bodyPr>
          <a:lstStyle/>
          <a:p>
            <a:pPr algn="ctr"/>
            <a:r>
              <a:rPr lang="ru-RU" dirty="0"/>
              <a:t>На сайте можно покупать камеры, а работники могут добавлять новые товары и смотреть заказы покупателей на самом сайте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9F9F0D99-A2D7-4650-BA53-99550E8F6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400011" y="-174335"/>
            <a:ext cx="5922578" cy="6973693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4253" h="6330524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19426" y="1344930"/>
                  <a:pt x="64992" y="268689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1024310" y="5964337"/>
                  <a:pt x="2638911" y="5933377"/>
                </a:cubicBezTo>
                <a:lnTo>
                  <a:pt x="4308929" y="5926717"/>
                </a:lnTo>
                <a:lnTo>
                  <a:pt x="5141474" y="5927859"/>
                </a:lnTo>
                <a:cubicBezTo>
                  <a:pt x="5411683" y="6063768"/>
                  <a:pt x="5467941" y="6180744"/>
                  <a:pt x="5731339" y="6330524"/>
                </a:cubicBezTo>
                <a:cubicBezTo>
                  <a:pt x="5865023" y="6228648"/>
                  <a:pt x="5951796" y="6037993"/>
                  <a:pt x="6077302" y="5908409"/>
                </a:cubicBezTo>
                <a:cubicBezTo>
                  <a:pt x="6164291" y="5905669"/>
                  <a:pt x="8737174" y="5918539"/>
                  <a:pt x="9098386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284890" y="5912702"/>
                  <a:pt x="12058379" y="5965073"/>
                  <a:pt x="12085310" y="5921320"/>
                </a:cubicBezTo>
                <a:cubicBezTo>
                  <a:pt x="12123753" y="5715800"/>
                  <a:pt x="12050112" y="4406975"/>
                  <a:pt x="12063456" y="2621674"/>
                </a:cubicBezTo>
                <a:cubicBezTo>
                  <a:pt x="12111817" y="1540406"/>
                  <a:pt x="12152090" y="603637"/>
                  <a:pt x="12054104" y="176313"/>
                </a:cubicBezTo>
                <a:cubicBezTo>
                  <a:pt x="12017409" y="16283"/>
                  <a:pt x="11434852" y="125235"/>
                  <a:pt x="11289537" y="107615"/>
                </a:cubicBezTo>
                <a:cubicBezTo>
                  <a:pt x="11144222" y="89995"/>
                  <a:pt x="10459365" y="116978"/>
                  <a:pt x="10259313" y="101059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8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3D3F92-A42A-4783-8E68-3EA4940D8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806B02-335B-4B6E-B86F-D9FCF2E04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1732"/>
            <a:ext cx="8582787" cy="5958985"/>
          </a:xfrm>
          <a:custGeom>
            <a:avLst/>
            <a:gdLst>
              <a:gd name="connsiteX0" fmla="*/ 5536268 w 8582787"/>
              <a:gd name="connsiteY0" fmla="*/ 639 h 5951132"/>
              <a:gd name="connsiteX1" fmla="*/ 5778044 w 8582787"/>
              <a:gd name="connsiteY1" fmla="*/ 6086 h 5951132"/>
              <a:gd name="connsiteX2" fmla="*/ 8038102 w 8582787"/>
              <a:gd name="connsiteY2" fmla="*/ 1081190 h 5951132"/>
              <a:gd name="connsiteX3" fmla="*/ 6942561 w 8582787"/>
              <a:gd name="connsiteY3" fmla="*/ 4768552 h 5951132"/>
              <a:gd name="connsiteX4" fmla="*/ 7063610 w 8582787"/>
              <a:gd name="connsiteY4" fmla="*/ 5404000 h 5951132"/>
              <a:gd name="connsiteX5" fmla="*/ 5844719 w 8582787"/>
              <a:gd name="connsiteY5" fmla="*/ 5361006 h 5951132"/>
              <a:gd name="connsiteX6" fmla="*/ 3911437 w 8582787"/>
              <a:gd name="connsiteY6" fmla="*/ 5888175 h 5951132"/>
              <a:gd name="connsiteX7" fmla="*/ 529190 w 8582787"/>
              <a:gd name="connsiteY7" fmla="*/ 5577971 h 5951132"/>
              <a:gd name="connsiteX8" fmla="*/ 22956 w 8582787"/>
              <a:gd name="connsiteY8" fmla="*/ 5074657 h 5951132"/>
              <a:gd name="connsiteX9" fmla="*/ 0 w 8582787"/>
              <a:gd name="connsiteY9" fmla="*/ 5040008 h 5951132"/>
              <a:gd name="connsiteX10" fmla="*/ 0 w 8582787"/>
              <a:gd name="connsiteY10" fmla="*/ 1220901 h 5951132"/>
              <a:gd name="connsiteX11" fmla="*/ 23024 w 8582787"/>
              <a:gd name="connsiteY11" fmla="*/ 1202608 h 5951132"/>
              <a:gd name="connsiteX12" fmla="*/ 705292 w 8582787"/>
              <a:gd name="connsiteY12" fmla="*/ 821089 h 5951132"/>
              <a:gd name="connsiteX13" fmla="*/ 5536268 w 8582787"/>
              <a:gd name="connsiteY13" fmla="*/ 639 h 5951132"/>
              <a:gd name="connsiteX0" fmla="*/ 5536268 w 8582787"/>
              <a:gd name="connsiteY0" fmla="*/ 639 h 5915698"/>
              <a:gd name="connsiteX1" fmla="*/ 5778044 w 8582787"/>
              <a:gd name="connsiteY1" fmla="*/ 6086 h 5915698"/>
              <a:gd name="connsiteX2" fmla="*/ 8038102 w 8582787"/>
              <a:gd name="connsiteY2" fmla="*/ 1081190 h 5915698"/>
              <a:gd name="connsiteX3" fmla="*/ 6942561 w 8582787"/>
              <a:gd name="connsiteY3" fmla="*/ 4768552 h 5915698"/>
              <a:gd name="connsiteX4" fmla="*/ 7063610 w 8582787"/>
              <a:gd name="connsiteY4" fmla="*/ 5404000 h 5915698"/>
              <a:gd name="connsiteX5" fmla="*/ 5844719 w 8582787"/>
              <a:gd name="connsiteY5" fmla="*/ 5361006 h 5915698"/>
              <a:gd name="connsiteX6" fmla="*/ 3911437 w 8582787"/>
              <a:gd name="connsiteY6" fmla="*/ 5888175 h 5915698"/>
              <a:gd name="connsiteX7" fmla="*/ 591395 w 8582787"/>
              <a:gd name="connsiteY7" fmla="*/ 5528208 h 5915698"/>
              <a:gd name="connsiteX8" fmla="*/ 22956 w 8582787"/>
              <a:gd name="connsiteY8" fmla="*/ 5074657 h 5915698"/>
              <a:gd name="connsiteX9" fmla="*/ 0 w 8582787"/>
              <a:gd name="connsiteY9" fmla="*/ 5040008 h 5915698"/>
              <a:gd name="connsiteX10" fmla="*/ 0 w 8582787"/>
              <a:gd name="connsiteY10" fmla="*/ 1220901 h 5915698"/>
              <a:gd name="connsiteX11" fmla="*/ 23024 w 8582787"/>
              <a:gd name="connsiteY11" fmla="*/ 1202608 h 5915698"/>
              <a:gd name="connsiteX12" fmla="*/ 705292 w 8582787"/>
              <a:gd name="connsiteY12" fmla="*/ 821089 h 5915698"/>
              <a:gd name="connsiteX13" fmla="*/ 5536268 w 8582787"/>
              <a:gd name="connsiteY13" fmla="*/ 639 h 5915698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53554"/>
              <a:gd name="connsiteX1" fmla="*/ 5778044 w 8582787"/>
              <a:gd name="connsiteY1" fmla="*/ 6086 h 5953554"/>
              <a:gd name="connsiteX2" fmla="*/ 8038102 w 8582787"/>
              <a:gd name="connsiteY2" fmla="*/ 1081190 h 5953554"/>
              <a:gd name="connsiteX3" fmla="*/ 6942561 w 8582787"/>
              <a:gd name="connsiteY3" fmla="*/ 4768552 h 5953554"/>
              <a:gd name="connsiteX4" fmla="*/ 7063610 w 8582787"/>
              <a:gd name="connsiteY4" fmla="*/ 5404000 h 5953554"/>
              <a:gd name="connsiteX5" fmla="*/ 5844719 w 8582787"/>
              <a:gd name="connsiteY5" fmla="*/ 5361006 h 5953554"/>
              <a:gd name="connsiteX6" fmla="*/ 3911437 w 8582787"/>
              <a:gd name="connsiteY6" fmla="*/ 5888175 h 5953554"/>
              <a:gd name="connsiteX7" fmla="*/ 591395 w 8582787"/>
              <a:gd name="connsiteY7" fmla="*/ 5528208 h 5953554"/>
              <a:gd name="connsiteX8" fmla="*/ 22956 w 8582787"/>
              <a:gd name="connsiteY8" fmla="*/ 5074657 h 5953554"/>
              <a:gd name="connsiteX9" fmla="*/ 0 w 8582787"/>
              <a:gd name="connsiteY9" fmla="*/ 5040008 h 5953554"/>
              <a:gd name="connsiteX10" fmla="*/ 0 w 8582787"/>
              <a:gd name="connsiteY10" fmla="*/ 1220901 h 5953554"/>
              <a:gd name="connsiteX11" fmla="*/ 23024 w 8582787"/>
              <a:gd name="connsiteY11" fmla="*/ 1202608 h 5953554"/>
              <a:gd name="connsiteX12" fmla="*/ 705292 w 8582787"/>
              <a:gd name="connsiteY12" fmla="*/ 821089 h 5953554"/>
              <a:gd name="connsiteX13" fmla="*/ 5536268 w 8582787"/>
              <a:gd name="connsiteY13" fmla="*/ 639 h 5953554"/>
              <a:gd name="connsiteX0" fmla="*/ 5536268 w 8582787"/>
              <a:gd name="connsiteY0" fmla="*/ 639 h 5958985"/>
              <a:gd name="connsiteX1" fmla="*/ 5778044 w 8582787"/>
              <a:gd name="connsiteY1" fmla="*/ 6086 h 5958985"/>
              <a:gd name="connsiteX2" fmla="*/ 8038102 w 8582787"/>
              <a:gd name="connsiteY2" fmla="*/ 1081190 h 5958985"/>
              <a:gd name="connsiteX3" fmla="*/ 6942561 w 8582787"/>
              <a:gd name="connsiteY3" fmla="*/ 4768552 h 5958985"/>
              <a:gd name="connsiteX4" fmla="*/ 7063610 w 8582787"/>
              <a:gd name="connsiteY4" fmla="*/ 5404000 h 5958985"/>
              <a:gd name="connsiteX5" fmla="*/ 5844719 w 8582787"/>
              <a:gd name="connsiteY5" fmla="*/ 5361006 h 5958985"/>
              <a:gd name="connsiteX6" fmla="*/ 3911437 w 8582787"/>
              <a:gd name="connsiteY6" fmla="*/ 5888175 h 5958985"/>
              <a:gd name="connsiteX7" fmla="*/ 591395 w 8582787"/>
              <a:gd name="connsiteY7" fmla="*/ 5528208 h 5958985"/>
              <a:gd name="connsiteX8" fmla="*/ 22956 w 8582787"/>
              <a:gd name="connsiteY8" fmla="*/ 5074657 h 5958985"/>
              <a:gd name="connsiteX9" fmla="*/ 0 w 8582787"/>
              <a:gd name="connsiteY9" fmla="*/ 5040008 h 5958985"/>
              <a:gd name="connsiteX10" fmla="*/ 0 w 8582787"/>
              <a:gd name="connsiteY10" fmla="*/ 1220901 h 5958985"/>
              <a:gd name="connsiteX11" fmla="*/ 23024 w 8582787"/>
              <a:gd name="connsiteY11" fmla="*/ 1202608 h 5958985"/>
              <a:gd name="connsiteX12" fmla="*/ 705292 w 8582787"/>
              <a:gd name="connsiteY12" fmla="*/ 821089 h 5958985"/>
              <a:gd name="connsiteX13" fmla="*/ 5536268 w 8582787"/>
              <a:gd name="connsiteY13" fmla="*/ 639 h 595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82787" h="5958985">
                <a:moveTo>
                  <a:pt x="5536268" y="639"/>
                </a:moveTo>
                <a:cubicBezTo>
                  <a:pt x="5620910" y="1539"/>
                  <a:pt x="5701661" y="3377"/>
                  <a:pt x="5778044" y="6086"/>
                </a:cubicBezTo>
                <a:cubicBezTo>
                  <a:pt x="7000176" y="49432"/>
                  <a:pt x="7247305" y="292480"/>
                  <a:pt x="8038102" y="1081190"/>
                </a:cubicBezTo>
                <a:cubicBezTo>
                  <a:pt x="8887336" y="2189684"/>
                  <a:pt x="8898968" y="3432638"/>
                  <a:pt x="6942561" y="4768552"/>
                </a:cubicBezTo>
                <a:cubicBezTo>
                  <a:pt x="6485637" y="5086824"/>
                  <a:pt x="7063610" y="5404000"/>
                  <a:pt x="7063610" y="5404000"/>
                </a:cubicBezTo>
                <a:cubicBezTo>
                  <a:pt x="6980090" y="5421711"/>
                  <a:pt x="6370084" y="5280312"/>
                  <a:pt x="5844719" y="5361006"/>
                </a:cubicBezTo>
                <a:cubicBezTo>
                  <a:pt x="5319355" y="5441701"/>
                  <a:pt x="4650142" y="5798103"/>
                  <a:pt x="3911437" y="5888175"/>
                </a:cubicBezTo>
                <a:cubicBezTo>
                  <a:pt x="3172732" y="5978247"/>
                  <a:pt x="1498816" y="6078337"/>
                  <a:pt x="591395" y="5528208"/>
                </a:cubicBezTo>
                <a:cubicBezTo>
                  <a:pt x="398656" y="5411359"/>
                  <a:pt x="170148" y="5280966"/>
                  <a:pt x="22956" y="5074657"/>
                </a:cubicBezTo>
                <a:lnTo>
                  <a:pt x="0" y="5040008"/>
                </a:lnTo>
                <a:lnTo>
                  <a:pt x="0" y="1220901"/>
                </a:lnTo>
                <a:lnTo>
                  <a:pt x="23024" y="1202608"/>
                </a:lnTo>
                <a:cubicBezTo>
                  <a:pt x="198914" y="1075212"/>
                  <a:pt x="422087" y="948337"/>
                  <a:pt x="705292" y="821089"/>
                </a:cubicBezTo>
                <a:cubicBezTo>
                  <a:pt x="2121318" y="184849"/>
                  <a:pt x="4266630" y="-12850"/>
                  <a:pt x="5536268" y="639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A9ED3-0DFB-903C-39FC-BDF0B512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812" y="4660711"/>
            <a:ext cx="4096507" cy="1695639"/>
          </a:xfrm>
        </p:spPr>
        <p:txBody>
          <a:bodyPr anchor="ctr">
            <a:normAutofit/>
          </a:bodyPr>
          <a:lstStyle/>
          <a:p>
            <a:pPr algn="ctr"/>
            <a:r>
              <a:rPr lang="ru-RU" dirty="0"/>
              <a:t>Главный экран</a:t>
            </a:r>
          </a:p>
        </p:txBody>
      </p:sp>
      <p:pic>
        <p:nvPicPr>
          <p:cNvPr id="5" name="Объект 4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60C43E5-3C7A-06EC-2BE0-D886F3F8D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066" y="1451889"/>
            <a:ext cx="6328972" cy="3562657"/>
          </a:xfr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B8D541-F0F1-448D-B481-76E8390D3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87144" flipH="1">
            <a:off x="-409095" y="235656"/>
            <a:ext cx="9030630" cy="63058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907259 w 925253"/>
              <a:gd name="connsiteY0" fmla="*/ 178779 h 657889"/>
              <a:gd name="connsiteX1" fmla="*/ 715990 w 925253"/>
              <a:gd name="connsiteY1" fmla="*/ 5177 h 657889"/>
              <a:gd name="connsiteX2" fmla="*/ 205135 w 925253"/>
              <a:gd name="connsiteY2" fmla="*/ 77778 h 657889"/>
              <a:gd name="connsiteX3" fmla="*/ 19443 w 925253"/>
              <a:gd name="connsiteY3" fmla="*/ 254270 h 657889"/>
              <a:gd name="connsiteX4" fmla="*/ 232089 w 925253"/>
              <a:gd name="connsiteY4" fmla="*/ 590519 h 657889"/>
              <a:gd name="connsiteX5" fmla="*/ 238982 w 925253"/>
              <a:gd name="connsiteY5" fmla="*/ 657889 h 657889"/>
              <a:gd name="connsiteX6" fmla="*/ 354772 w 925253"/>
              <a:gd name="connsiteY6" fmla="*/ 616508 h 657889"/>
              <a:gd name="connsiteX7" fmla="*/ 555775 w 925253"/>
              <a:gd name="connsiteY7" fmla="*/ 610544 h 657889"/>
              <a:gd name="connsiteX8" fmla="*/ 871513 w 925253"/>
              <a:gd name="connsiteY8" fmla="*/ 476584 h 657889"/>
              <a:gd name="connsiteX9" fmla="*/ 916435 w 925253"/>
              <a:gd name="connsiteY9" fmla="*/ 188356 h 657889"/>
              <a:gd name="connsiteX0" fmla="*/ 715990 w 925253"/>
              <a:gd name="connsiteY0" fmla="*/ 5177 h 657889"/>
              <a:gd name="connsiteX1" fmla="*/ 205135 w 925253"/>
              <a:gd name="connsiteY1" fmla="*/ 77778 h 657889"/>
              <a:gd name="connsiteX2" fmla="*/ 19443 w 925253"/>
              <a:gd name="connsiteY2" fmla="*/ 254270 h 657889"/>
              <a:gd name="connsiteX3" fmla="*/ 232089 w 925253"/>
              <a:gd name="connsiteY3" fmla="*/ 590519 h 657889"/>
              <a:gd name="connsiteX4" fmla="*/ 238982 w 925253"/>
              <a:gd name="connsiteY4" fmla="*/ 657889 h 657889"/>
              <a:gd name="connsiteX5" fmla="*/ 354772 w 925253"/>
              <a:gd name="connsiteY5" fmla="*/ 616508 h 657889"/>
              <a:gd name="connsiteX6" fmla="*/ 555775 w 925253"/>
              <a:gd name="connsiteY6" fmla="*/ 610544 h 657889"/>
              <a:gd name="connsiteX7" fmla="*/ 871513 w 925253"/>
              <a:gd name="connsiteY7" fmla="*/ 476584 h 657889"/>
              <a:gd name="connsiteX8" fmla="*/ 916435 w 925253"/>
              <a:gd name="connsiteY8" fmla="*/ 188356 h 657889"/>
              <a:gd name="connsiteX0" fmla="*/ 796516 w 925253"/>
              <a:gd name="connsiteY0" fmla="*/ 6385 h 642389"/>
              <a:gd name="connsiteX1" fmla="*/ 205135 w 925253"/>
              <a:gd name="connsiteY1" fmla="*/ 62278 h 642389"/>
              <a:gd name="connsiteX2" fmla="*/ 19443 w 925253"/>
              <a:gd name="connsiteY2" fmla="*/ 238770 h 642389"/>
              <a:gd name="connsiteX3" fmla="*/ 232089 w 925253"/>
              <a:gd name="connsiteY3" fmla="*/ 575019 h 642389"/>
              <a:gd name="connsiteX4" fmla="*/ 238982 w 925253"/>
              <a:gd name="connsiteY4" fmla="*/ 642389 h 642389"/>
              <a:gd name="connsiteX5" fmla="*/ 354772 w 925253"/>
              <a:gd name="connsiteY5" fmla="*/ 601008 h 642389"/>
              <a:gd name="connsiteX6" fmla="*/ 555775 w 925253"/>
              <a:gd name="connsiteY6" fmla="*/ 595044 h 642389"/>
              <a:gd name="connsiteX7" fmla="*/ 871513 w 925253"/>
              <a:gd name="connsiteY7" fmla="*/ 461084 h 642389"/>
              <a:gd name="connsiteX8" fmla="*/ 916435 w 925253"/>
              <a:gd name="connsiteY8" fmla="*/ 172856 h 642389"/>
              <a:gd name="connsiteX0" fmla="*/ 796516 w 925253"/>
              <a:gd name="connsiteY0" fmla="*/ 21300 h 657304"/>
              <a:gd name="connsiteX1" fmla="*/ 205135 w 925253"/>
              <a:gd name="connsiteY1" fmla="*/ 77193 h 657304"/>
              <a:gd name="connsiteX2" fmla="*/ 19443 w 925253"/>
              <a:gd name="connsiteY2" fmla="*/ 253685 h 657304"/>
              <a:gd name="connsiteX3" fmla="*/ 232089 w 925253"/>
              <a:gd name="connsiteY3" fmla="*/ 589934 h 657304"/>
              <a:gd name="connsiteX4" fmla="*/ 238982 w 925253"/>
              <a:gd name="connsiteY4" fmla="*/ 657304 h 657304"/>
              <a:gd name="connsiteX5" fmla="*/ 354772 w 925253"/>
              <a:gd name="connsiteY5" fmla="*/ 615923 h 657304"/>
              <a:gd name="connsiteX6" fmla="*/ 555775 w 925253"/>
              <a:gd name="connsiteY6" fmla="*/ 609959 h 657304"/>
              <a:gd name="connsiteX7" fmla="*/ 871513 w 925253"/>
              <a:gd name="connsiteY7" fmla="*/ 475999 h 657304"/>
              <a:gd name="connsiteX8" fmla="*/ 916435 w 925253"/>
              <a:gd name="connsiteY8" fmla="*/ 187771 h 657304"/>
              <a:gd name="connsiteX0" fmla="*/ 796516 w 925253"/>
              <a:gd name="connsiteY0" fmla="*/ 23028 h 659032"/>
              <a:gd name="connsiteX1" fmla="*/ 205135 w 925253"/>
              <a:gd name="connsiteY1" fmla="*/ 78921 h 659032"/>
              <a:gd name="connsiteX2" fmla="*/ 19443 w 925253"/>
              <a:gd name="connsiteY2" fmla="*/ 255413 h 659032"/>
              <a:gd name="connsiteX3" fmla="*/ 232089 w 925253"/>
              <a:gd name="connsiteY3" fmla="*/ 591662 h 659032"/>
              <a:gd name="connsiteX4" fmla="*/ 238982 w 925253"/>
              <a:gd name="connsiteY4" fmla="*/ 659032 h 659032"/>
              <a:gd name="connsiteX5" fmla="*/ 354772 w 925253"/>
              <a:gd name="connsiteY5" fmla="*/ 617651 h 659032"/>
              <a:gd name="connsiteX6" fmla="*/ 555775 w 925253"/>
              <a:gd name="connsiteY6" fmla="*/ 611687 h 659032"/>
              <a:gd name="connsiteX7" fmla="*/ 871513 w 925253"/>
              <a:gd name="connsiteY7" fmla="*/ 477727 h 659032"/>
              <a:gd name="connsiteX8" fmla="*/ 916435 w 925253"/>
              <a:gd name="connsiteY8" fmla="*/ 189499 h 659032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462 h 660466"/>
              <a:gd name="connsiteX1" fmla="*/ 203578 w 925253"/>
              <a:gd name="connsiteY1" fmla="*/ 79486 h 660466"/>
              <a:gd name="connsiteX2" fmla="*/ 19443 w 925253"/>
              <a:gd name="connsiteY2" fmla="*/ 256847 h 660466"/>
              <a:gd name="connsiteX3" fmla="*/ 232089 w 925253"/>
              <a:gd name="connsiteY3" fmla="*/ 593096 h 660466"/>
              <a:gd name="connsiteX4" fmla="*/ 238982 w 925253"/>
              <a:gd name="connsiteY4" fmla="*/ 660466 h 660466"/>
              <a:gd name="connsiteX5" fmla="*/ 354772 w 925253"/>
              <a:gd name="connsiteY5" fmla="*/ 619085 h 660466"/>
              <a:gd name="connsiteX6" fmla="*/ 555775 w 925253"/>
              <a:gd name="connsiteY6" fmla="*/ 613121 h 660466"/>
              <a:gd name="connsiteX7" fmla="*/ 871513 w 925253"/>
              <a:gd name="connsiteY7" fmla="*/ 479161 h 660466"/>
              <a:gd name="connsiteX8" fmla="*/ 916435 w 925253"/>
              <a:gd name="connsiteY8" fmla="*/ 190933 h 660466"/>
              <a:gd name="connsiteX0" fmla="*/ 796516 w 871513"/>
              <a:gd name="connsiteY0" fmla="*/ 24462 h 660466"/>
              <a:gd name="connsiteX1" fmla="*/ 203578 w 871513"/>
              <a:gd name="connsiteY1" fmla="*/ 79486 h 660466"/>
              <a:gd name="connsiteX2" fmla="*/ 19443 w 871513"/>
              <a:gd name="connsiteY2" fmla="*/ 256847 h 660466"/>
              <a:gd name="connsiteX3" fmla="*/ 232089 w 871513"/>
              <a:gd name="connsiteY3" fmla="*/ 593096 h 660466"/>
              <a:gd name="connsiteX4" fmla="*/ 238982 w 871513"/>
              <a:gd name="connsiteY4" fmla="*/ 660466 h 660466"/>
              <a:gd name="connsiteX5" fmla="*/ 354772 w 871513"/>
              <a:gd name="connsiteY5" fmla="*/ 619085 h 660466"/>
              <a:gd name="connsiteX6" fmla="*/ 555775 w 871513"/>
              <a:gd name="connsiteY6" fmla="*/ 613121 h 660466"/>
              <a:gd name="connsiteX7" fmla="*/ 871513 w 871513"/>
              <a:gd name="connsiteY7" fmla="*/ 47916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206" h="660466">
                <a:moveTo>
                  <a:pt x="796516" y="24462"/>
                </a:moveTo>
                <a:cubicBezTo>
                  <a:pt x="582196" y="-37768"/>
                  <a:pt x="332110" y="32895"/>
                  <a:pt x="203578" y="79486"/>
                </a:cubicBezTo>
                <a:cubicBezTo>
                  <a:pt x="75046" y="126077"/>
                  <a:pt x="65228" y="156016"/>
                  <a:pt x="19443" y="256847"/>
                </a:cubicBezTo>
                <a:cubicBezTo>
                  <a:pt x="-29803" y="393776"/>
                  <a:pt x="5299" y="518706"/>
                  <a:pt x="232089" y="593096"/>
                </a:cubicBezTo>
                <a:cubicBezTo>
                  <a:pt x="285239" y="611098"/>
                  <a:pt x="238982" y="660466"/>
                  <a:pt x="238982" y="660466"/>
                </a:cubicBezTo>
                <a:cubicBezTo>
                  <a:pt x="247518" y="659701"/>
                  <a:pt x="301973" y="626976"/>
                  <a:pt x="354772" y="619085"/>
                </a:cubicBezTo>
                <a:cubicBezTo>
                  <a:pt x="407571" y="611194"/>
                  <a:pt x="483775" y="627430"/>
                  <a:pt x="555775" y="613121"/>
                </a:cubicBezTo>
                <a:cubicBezTo>
                  <a:pt x="627775" y="598812"/>
                  <a:pt x="866839" y="543580"/>
                  <a:pt x="906206" y="405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3D3F92-A42A-4783-8E68-3EA4940D8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806B02-335B-4B6E-B86F-D9FCF2E04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1732"/>
            <a:ext cx="8582787" cy="5958985"/>
          </a:xfrm>
          <a:custGeom>
            <a:avLst/>
            <a:gdLst>
              <a:gd name="connsiteX0" fmla="*/ 5536268 w 8582787"/>
              <a:gd name="connsiteY0" fmla="*/ 639 h 5951132"/>
              <a:gd name="connsiteX1" fmla="*/ 5778044 w 8582787"/>
              <a:gd name="connsiteY1" fmla="*/ 6086 h 5951132"/>
              <a:gd name="connsiteX2" fmla="*/ 8038102 w 8582787"/>
              <a:gd name="connsiteY2" fmla="*/ 1081190 h 5951132"/>
              <a:gd name="connsiteX3" fmla="*/ 6942561 w 8582787"/>
              <a:gd name="connsiteY3" fmla="*/ 4768552 h 5951132"/>
              <a:gd name="connsiteX4" fmla="*/ 7063610 w 8582787"/>
              <a:gd name="connsiteY4" fmla="*/ 5404000 h 5951132"/>
              <a:gd name="connsiteX5" fmla="*/ 5844719 w 8582787"/>
              <a:gd name="connsiteY5" fmla="*/ 5361006 h 5951132"/>
              <a:gd name="connsiteX6" fmla="*/ 3911437 w 8582787"/>
              <a:gd name="connsiteY6" fmla="*/ 5888175 h 5951132"/>
              <a:gd name="connsiteX7" fmla="*/ 529190 w 8582787"/>
              <a:gd name="connsiteY7" fmla="*/ 5577971 h 5951132"/>
              <a:gd name="connsiteX8" fmla="*/ 22956 w 8582787"/>
              <a:gd name="connsiteY8" fmla="*/ 5074657 h 5951132"/>
              <a:gd name="connsiteX9" fmla="*/ 0 w 8582787"/>
              <a:gd name="connsiteY9" fmla="*/ 5040008 h 5951132"/>
              <a:gd name="connsiteX10" fmla="*/ 0 w 8582787"/>
              <a:gd name="connsiteY10" fmla="*/ 1220901 h 5951132"/>
              <a:gd name="connsiteX11" fmla="*/ 23024 w 8582787"/>
              <a:gd name="connsiteY11" fmla="*/ 1202608 h 5951132"/>
              <a:gd name="connsiteX12" fmla="*/ 705292 w 8582787"/>
              <a:gd name="connsiteY12" fmla="*/ 821089 h 5951132"/>
              <a:gd name="connsiteX13" fmla="*/ 5536268 w 8582787"/>
              <a:gd name="connsiteY13" fmla="*/ 639 h 5951132"/>
              <a:gd name="connsiteX0" fmla="*/ 5536268 w 8582787"/>
              <a:gd name="connsiteY0" fmla="*/ 639 h 5915698"/>
              <a:gd name="connsiteX1" fmla="*/ 5778044 w 8582787"/>
              <a:gd name="connsiteY1" fmla="*/ 6086 h 5915698"/>
              <a:gd name="connsiteX2" fmla="*/ 8038102 w 8582787"/>
              <a:gd name="connsiteY2" fmla="*/ 1081190 h 5915698"/>
              <a:gd name="connsiteX3" fmla="*/ 6942561 w 8582787"/>
              <a:gd name="connsiteY3" fmla="*/ 4768552 h 5915698"/>
              <a:gd name="connsiteX4" fmla="*/ 7063610 w 8582787"/>
              <a:gd name="connsiteY4" fmla="*/ 5404000 h 5915698"/>
              <a:gd name="connsiteX5" fmla="*/ 5844719 w 8582787"/>
              <a:gd name="connsiteY5" fmla="*/ 5361006 h 5915698"/>
              <a:gd name="connsiteX6" fmla="*/ 3911437 w 8582787"/>
              <a:gd name="connsiteY6" fmla="*/ 5888175 h 5915698"/>
              <a:gd name="connsiteX7" fmla="*/ 591395 w 8582787"/>
              <a:gd name="connsiteY7" fmla="*/ 5528208 h 5915698"/>
              <a:gd name="connsiteX8" fmla="*/ 22956 w 8582787"/>
              <a:gd name="connsiteY8" fmla="*/ 5074657 h 5915698"/>
              <a:gd name="connsiteX9" fmla="*/ 0 w 8582787"/>
              <a:gd name="connsiteY9" fmla="*/ 5040008 h 5915698"/>
              <a:gd name="connsiteX10" fmla="*/ 0 w 8582787"/>
              <a:gd name="connsiteY10" fmla="*/ 1220901 h 5915698"/>
              <a:gd name="connsiteX11" fmla="*/ 23024 w 8582787"/>
              <a:gd name="connsiteY11" fmla="*/ 1202608 h 5915698"/>
              <a:gd name="connsiteX12" fmla="*/ 705292 w 8582787"/>
              <a:gd name="connsiteY12" fmla="*/ 821089 h 5915698"/>
              <a:gd name="connsiteX13" fmla="*/ 5536268 w 8582787"/>
              <a:gd name="connsiteY13" fmla="*/ 639 h 5915698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53554"/>
              <a:gd name="connsiteX1" fmla="*/ 5778044 w 8582787"/>
              <a:gd name="connsiteY1" fmla="*/ 6086 h 5953554"/>
              <a:gd name="connsiteX2" fmla="*/ 8038102 w 8582787"/>
              <a:gd name="connsiteY2" fmla="*/ 1081190 h 5953554"/>
              <a:gd name="connsiteX3" fmla="*/ 6942561 w 8582787"/>
              <a:gd name="connsiteY3" fmla="*/ 4768552 h 5953554"/>
              <a:gd name="connsiteX4" fmla="*/ 7063610 w 8582787"/>
              <a:gd name="connsiteY4" fmla="*/ 5404000 h 5953554"/>
              <a:gd name="connsiteX5" fmla="*/ 5844719 w 8582787"/>
              <a:gd name="connsiteY5" fmla="*/ 5361006 h 5953554"/>
              <a:gd name="connsiteX6" fmla="*/ 3911437 w 8582787"/>
              <a:gd name="connsiteY6" fmla="*/ 5888175 h 5953554"/>
              <a:gd name="connsiteX7" fmla="*/ 591395 w 8582787"/>
              <a:gd name="connsiteY7" fmla="*/ 5528208 h 5953554"/>
              <a:gd name="connsiteX8" fmla="*/ 22956 w 8582787"/>
              <a:gd name="connsiteY8" fmla="*/ 5074657 h 5953554"/>
              <a:gd name="connsiteX9" fmla="*/ 0 w 8582787"/>
              <a:gd name="connsiteY9" fmla="*/ 5040008 h 5953554"/>
              <a:gd name="connsiteX10" fmla="*/ 0 w 8582787"/>
              <a:gd name="connsiteY10" fmla="*/ 1220901 h 5953554"/>
              <a:gd name="connsiteX11" fmla="*/ 23024 w 8582787"/>
              <a:gd name="connsiteY11" fmla="*/ 1202608 h 5953554"/>
              <a:gd name="connsiteX12" fmla="*/ 705292 w 8582787"/>
              <a:gd name="connsiteY12" fmla="*/ 821089 h 5953554"/>
              <a:gd name="connsiteX13" fmla="*/ 5536268 w 8582787"/>
              <a:gd name="connsiteY13" fmla="*/ 639 h 5953554"/>
              <a:gd name="connsiteX0" fmla="*/ 5536268 w 8582787"/>
              <a:gd name="connsiteY0" fmla="*/ 639 h 5958985"/>
              <a:gd name="connsiteX1" fmla="*/ 5778044 w 8582787"/>
              <a:gd name="connsiteY1" fmla="*/ 6086 h 5958985"/>
              <a:gd name="connsiteX2" fmla="*/ 8038102 w 8582787"/>
              <a:gd name="connsiteY2" fmla="*/ 1081190 h 5958985"/>
              <a:gd name="connsiteX3" fmla="*/ 6942561 w 8582787"/>
              <a:gd name="connsiteY3" fmla="*/ 4768552 h 5958985"/>
              <a:gd name="connsiteX4" fmla="*/ 7063610 w 8582787"/>
              <a:gd name="connsiteY4" fmla="*/ 5404000 h 5958985"/>
              <a:gd name="connsiteX5" fmla="*/ 5844719 w 8582787"/>
              <a:gd name="connsiteY5" fmla="*/ 5361006 h 5958985"/>
              <a:gd name="connsiteX6" fmla="*/ 3911437 w 8582787"/>
              <a:gd name="connsiteY6" fmla="*/ 5888175 h 5958985"/>
              <a:gd name="connsiteX7" fmla="*/ 591395 w 8582787"/>
              <a:gd name="connsiteY7" fmla="*/ 5528208 h 5958985"/>
              <a:gd name="connsiteX8" fmla="*/ 22956 w 8582787"/>
              <a:gd name="connsiteY8" fmla="*/ 5074657 h 5958985"/>
              <a:gd name="connsiteX9" fmla="*/ 0 w 8582787"/>
              <a:gd name="connsiteY9" fmla="*/ 5040008 h 5958985"/>
              <a:gd name="connsiteX10" fmla="*/ 0 w 8582787"/>
              <a:gd name="connsiteY10" fmla="*/ 1220901 h 5958985"/>
              <a:gd name="connsiteX11" fmla="*/ 23024 w 8582787"/>
              <a:gd name="connsiteY11" fmla="*/ 1202608 h 5958985"/>
              <a:gd name="connsiteX12" fmla="*/ 705292 w 8582787"/>
              <a:gd name="connsiteY12" fmla="*/ 821089 h 5958985"/>
              <a:gd name="connsiteX13" fmla="*/ 5536268 w 8582787"/>
              <a:gd name="connsiteY13" fmla="*/ 639 h 595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82787" h="5958985">
                <a:moveTo>
                  <a:pt x="5536268" y="639"/>
                </a:moveTo>
                <a:cubicBezTo>
                  <a:pt x="5620910" y="1539"/>
                  <a:pt x="5701661" y="3377"/>
                  <a:pt x="5778044" y="6086"/>
                </a:cubicBezTo>
                <a:cubicBezTo>
                  <a:pt x="7000176" y="49432"/>
                  <a:pt x="7247305" y="292480"/>
                  <a:pt x="8038102" y="1081190"/>
                </a:cubicBezTo>
                <a:cubicBezTo>
                  <a:pt x="8887336" y="2189684"/>
                  <a:pt x="8898968" y="3432638"/>
                  <a:pt x="6942561" y="4768552"/>
                </a:cubicBezTo>
                <a:cubicBezTo>
                  <a:pt x="6485637" y="5086824"/>
                  <a:pt x="7063610" y="5404000"/>
                  <a:pt x="7063610" y="5404000"/>
                </a:cubicBezTo>
                <a:cubicBezTo>
                  <a:pt x="6980090" y="5421711"/>
                  <a:pt x="6370084" y="5280312"/>
                  <a:pt x="5844719" y="5361006"/>
                </a:cubicBezTo>
                <a:cubicBezTo>
                  <a:pt x="5319355" y="5441701"/>
                  <a:pt x="4650142" y="5798103"/>
                  <a:pt x="3911437" y="5888175"/>
                </a:cubicBezTo>
                <a:cubicBezTo>
                  <a:pt x="3172732" y="5978247"/>
                  <a:pt x="1498816" y="6078337"/>
                  <a:pt x="591395" y="5528208"/>
                </a:cubicBezTo>
                <a:cubicBezTo>
                  <a:pt x="398656" y="5411359"/>
                  <a:pt x="170148" y="5280966"/>
                  <a:pt x="22956" y="5074657"/>
                </a:cubicBezTo>
                <a:lnTo>
                  <a:pt x="0" y="5040008"/>
                </a:lnTo>
                <a:lnTo>
                  <a:pt x="0" y="1220901"/>
                </a:lnTo>
                <a:lnTo>
                  <a:pt x="23024" y="1202608"/>
                </a:lnTo>
                <a:cubicBezTo>
                  <a:pt x="198914" y="1075212"/>
                  <a:pt x="422087" y="948337"/>
                  <a:pt x="705292" y="821089"/>
                </a:cubicBezTo>
                <a:cubicBezTo>
                  <a:pt x="2121318" y="184849"/>
                  <a:pt x="4266630" y="-12850"/>
                  <a:pt x="5536268" y="639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A9ED3-0DFB-903C-39FC-BDF0B512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812" y="4660711"/>
            <a:ext cx="4096507" cy="1695639"/>
          </a:xfrm>
        </p:spPr>
        <p:txBody>
          <a:bodyPr anchor="ctr">
            <a:normAutofit/>
          </a:bodyPr>
          <a:lstStyle/>
          <a:p>
            <a:r>
              <a:rPr lang="ru-RU" dirty="0"/>
              <a:t>О компании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B8D541-F0F1-448D-B481-76E8390D3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87144" flipH="1">
            <a:off x="-409095" y="235656"/>
            <a:ext cx="9030630" cy="63058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907259 w 925253"/>
              <a:gd name="connsiteY0" fmla="*/ 178779 h 657889"/>
              <a:gd name="connsiteX1" fmla="*/ 715990 w 925253"/>
              <a:gd name="connsiteY1" fmla="*/ 5177 h 657889"/>
              <a:gd name="connsiteX2" fmla="*/ 205135 w 925253"/>
              <a:gd name="connsiteY2" fmla="*/ 77778 h 657889"/>
              <a:gd name="connsiteX3" fmla="*/ 19443 w 925253"/>
              <a:gd name="connsiteY3" fmla="*/ 254270 h 657889"/>
              <a:gd name="connsiteX4" fmla="*/ 232089 w 925253"/>
              <a:gd name="connsiteY4" fmla="*/ 590519 h 657889"/>
              <a:gd name="connsiteX5" fmla="*/ 238982 w 925253"/>
              <a:gd name="connsiteY5" fmla="*/ 657889 h 657889"/>
              <a:gd name="connsiteX6" fmla="*/ 354772 w 925253"/>
              <a:gd name="connsiteY6" fmla="*/ 616508 h 657889"/>
              <a:gd name="connsiteX7" fmla="*/ 555775 w 925253"/>
              <a:gd name="connsiteY7" fmla="*/ 610544 h 657889"/>
              <a:gd name="connsiteX8" fmla="*/ 871513 w 925253"/>
              <a:gd name="connsiteY8" fmla="*/ 476584 h 657889"/>
              <a:gd name="connsiteX9" fmla="*/ 916435 w 925253"/>
              <a:gd name="connsiteY9" fmla="*/ 188356 h 657889"/>
              <a:gd name="connsiteX0" fmla="*/ 715990 w 925253"/>
              <a:gd name="connsiteY0" fmla="*/ 5177 h 657889"/>
              <a:gd name="connsiteX1" fmla="*/ 205135 w 925253"/>
              <a:gd name="connsiteY1" fmla="*/ 77778 h 657889"/>
              <a:gd name="connsiteX2" fmla="*/ 19443 w 925253"/>
              <a:gd name="connsiteY2" fmla="*/ 254270 h 657889"/>
              <a:gd name="connsiteX3" fmla="*/ 232089 w 925253"/>
              <a:gd name="connsiteY3" fmla="*/ 590519 h 657889"/>
              <a:gd name="connsiteX4" fmla="*/ 238982 w 925253"/>
              <a:gd name="connsiteY4" fmla="*/ 657889 h 657889"/>
              <a:gd name="connsiteX5" fmla="*/ 354772 w 925253"/>
              <a:gd name="connsiteY5" fmla="*/ 616508 h 657889"/>
              <a:gd name="connsiteX6" fmla="*/ 555775 w 925253"/>
              <a:gd name="connsiteY6" fmla="*/ 610544 h 657889"/>
              <a:gd name="connsiteX7" fmla="*/ 871513 w 925253"/>
              <a:gd name="connsiteY7" fmla="*/ 476584 h 657889"/>
              <a:gd name="connsiteX8" fmla="*/ 916435 w 925253"/>
              <a:gd name="connsiteY8" fmla="*/ 188356 h 657889"/>
              <a:gd name="connsiteX0" fmla="*/ 796516 w 925253"/>
              <a:gd name="connsiteY0" fmla="*/ 6385 h 642389"/>
              <a:gd name="connsiteX1" fmla="*/ 205135 w 925253"/>
              <a:gd name="connsiteY1" fmla="*/ 62278 h 642389"/>
              <a:gd name="connsiteX2" fmla="*/ 19443 w 925253"/>
              <a:gd name="connsiteY2" fmla="*/ 238770 h 642389"/>
              <a:gd name="connsiteX3" fmla="*/ 232089 w 925253"/>
              <a:gd name="connsiteY3" fmla="*/ 575019 h 642389"/>
              <a:gd name="connsiteX4" fmla="*/ 238982 w 925253"/>
              <a:gd name="connsiteY4" fmla="*/ 642389 h 642389"/>
              <a:gd name="connsiteX5" fmla="*/ 354772 w 925253"/>
              <a:gd name="connsiteY5" fmla="*/ 601008 h 642389"/>
              <a:gd name="connsiteX6" fmla="*/ 555775 w 925253"/>
              <a:gd name="connsiteY6" fmla="*/ 595044 h 642389"/>
              <a:gd name="connsiteX7" fmla="*/ 871513 w 925253"/>
              <a:gd name="connsiteY7" fmla="*/ 461084 h 642389"/>
              <a:gd name="connsiteX8" fmla="*/ 916435 w 925253"/>
              <a:gd name="connsiteY8" fmla="*/ 172856 h 642389"/>
              <a:gd name="connsiteX0" fmla="*/ 796516 w 925253"/>
              <a:gd name="connsiteY0" fmla="*/ 21300 h 657304"/>
              <a:gd name="connsiteX1" fmla="*/ 205135 w 925253"/>
              <a:gd name="connsiteY1" fmla="*/ 77193 h 657304"/>
              <a:gd name="connsiteX2" fmla="*/ 19443 w 925253"/>
              <a:gd name="connsiteY2" fmla="*/ 253685 h 657304"/>
              <a:gd name="connsiteX3" fmla="*/ 232089 w 925253"/>
              <a:gd name="connsiteY3" fmla="*/ 589934 h 657304"/>
              <a:gd name="connsiteX4" fmla="*/ 238982 w 925253"/>
              <a:gd name="connsiteY4" fmla="*/ 657304 h 657304"/>
              <a:gd name="connsiteX5" fmla="*/ 354772 w 925253"/>
              <a:gd name="connsiteY5" fmla="*/ 615923 h 657304"/>
              <a:gd name="connsiteX6" fmla="*/ 555775 w 925253"/>
              <a:gd name="connsiteY6" fmla="*/ 609959 h 657304"/>
              <a:gd name="connsiteX7" fmla="*/ 871513 w 925253"/>
              <a:gd name="connsiteY7" fmla="*/ 475999 h 657304"/>
              <a:gd name="connsiteX8" fmla="*/ 916435 w 925253"/>
              <a:gd name="connsiteY8" fmla="*/ 187771 h 657304"/>
              <a:gd name="connsiteX0" fmla="*/ 796516 w 925253"/>
              <a:gd name="connsiteY0" fmla="*/ 23028 h 659032"/>
              <a:gd name="connsiteX1" fmla="*/ 205135 w 925253"/>
              <a:gd name="connsiteY1" fmla="*/ 78921 h 659032"/>
              <a:gd name="connsiteX2" fmla="*/ 19443 w 925253"/>
              <a:gd name="connsiteY2" fmla="*/ 255413 h 659032"/>
              <a:gd name="connsiteX3" fmla="*/ 232089 w 925253"/>
              <a:gd name="connsiteY3" fmla="*/ 591662 h 659032"/>
              <a:gd name="connsiteX4" fmla="*/ 238982 w 925253"/>
              <a:gd name="connsiteY4" fmla="*/ 659032 h 659032"/>
              <a:gd name="connsiteX5" fmla="*/ 354772 w 925253"/>
              <a:gd name="connsiteY5" fmla="*/ 617651 h 659032"/>
              <a:gd name="connsiteX6" fmla="*/ 555775 w 925253"/>
              <a:gd name="connsiteY6" fmla="*/ 611687 h 659032"/>
              <a:gd name="connsiteX7" fmla="*/ 871513 w 925253"/>
              <a:gd name="connsiteY7" fmla="*/ 477727 h 659032"/>
              <a:gd name="connsiteX8" fmla="*/ 916435 w 925253"/>
              <a:gd name="connsiteY8" fmla="*/ 189499 h 659032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462 h 660466"/>
              <a:gd name="connsiteX1" fmla="*/ 203578 w 925253"/>
              <a:gd name="connsiteY1" fmla="*/ 79486 h 660466"/>
              <a:gd name="connsiteX2" fmla="*/ 19443 w 925253"/>
              <a:gd name="connsiteY2" fmla="*/ 256847 h 660466"/>
              <a:gd name="connsiteX3" fmla="*/ 232089 w 925253"/>
              <a:gd name="connsiteY3" fmla="*/ 593096 h 660466"/>
              <a:gd name="connsiteX4" fmla="*/ 238982 w 925253"/>
              <a:gd name="connsiteY4" fmla="*/ 660466 h 660466"/>
              <a:gd name="connsiteX5" fmla="*/ 354772 w 925253"/>
              <a:gd name="connsiteY5" fmla="*/ 619085 h 660466"/>
              <a:gd name="connsiteX6" fmla="*/ 555775 w 925253"/>
              <a:gd name="connsiteY6" fmla="*/ 613121 h 660466"/>
              <a:gd name="connsiteX7" fmla="*/ 871513 w 925253"/>
              <a:gd name="connsiteY7" fmla="*/ 479161 h 660466"/>
              <a:gd name="connsiteX8" fmla="*/ 916435 w 925253"/>
              <a:gd name="connsiteY8" fmla="*/ 190933 h 660466"/>
              <a:gd name="connsiteX0" fmla="*/ 796516 w 871513"/>
              <a:gd name="connsiteY0" fmla="*/ 24462 h 660466"/>
              <a:gd name="connsiteX1" fmla="*/ 203578 w 871513"/>
              <a:gd name="connsiteY1" fmla="*/ 79486 h 660466"/>
              <a:gd name="connsiteX2" fmla="*/ 19443 w 871513"/>
              <a:gd name="connsiteY2" fmla="*/ 256847 h 660466"/>
              <a:gd name="connsiteX3" fmla="*/ 232089 w 871513"/>
              <a:gd name="connsiteY3" fmla="*/ 593096 h 660466"/>
              <a:gd name="connsiteX4" fmla="*/ 238982 w 871513"/>
              <a:gd name="connsiteY4" fmla="*/ 660466 h 660466"/>
              <a:gd name="connsiteX5" fmla="*/ 354772 w 871513"/>
              <a:gd name="connsiteY5" fmla="*/ 619085 h 660466"/>
              <a:gd name="connsiteX6" fmla="*/ 555775 w 871513"/>
              <a:gd name="connsiteY6" fmla="*/ 613121 h 660466"/>
              <a:gd name="connsiteX7" fmla="*/ 871513 w 871513"/>
              <a:gd name="connsiteY7" fmla="*/ 47916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206" h="660466">
                <a:moveTo>
                  <a:pt x="796516" y="24462"/>
                </a:moveTo>
                <a:cubicBezTo>
                  <a:pt x="582196" y="-37768"/>
                  <a:pt x="332110" y="32895"/>
                  <a:pt x="203578" y="79486"/>
                </a:cubicBezTo>
                <a:cubicBezTo>
                  <a:pt x="75046" y="126077"/>
                  <a:pt x="65228" y="156016"/>
                  <a:pt x="19443" y="256847"/>
                </a:cubicBezTo>
                <a:cubicBezTo>
                  <a:pt x="-29803" y="393776"/>
                  <a:pt x="5299" y="518706"/>
                  <a:pt x="232089" y="593096"/>
                </a:cubicBezTo>
                <a:cubicBezTo>
                  <a:pt x="285239" y="611098"/>
                  <a:pt x="238982" y="660466"/>
                  <a:pt x="238982" y="660466"/>
                </a:cubicBezTo>
                <a:cubicBezTo>
                  <a:pt x="247518" y="659701"/>
                  <a:pt x="301973" y="626976"/>
                  <a:pt x="354772" y="619085"/>
                </a:cubicBezTo>
                <a:cubicBezTo>
                  <a:pt x="407571" y="611194"/>
                  <a:pt x="483775" y="627430"/>
                  <a:pt x="555775" y="613121"/>
                </a:cubicBezTo>
                <a:cubicBezTo>
                  <a:pt x="627775" y="598812"/>
                  <a:pt x="866839" y="543580"/>
                  <a:pt x="906206" y="405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Объект 5" descr="Изображение выглядит как текст, снимок экрана, Шрифт, дизайн">
            <a:extLst>
              <a:ext uri="{FF2B5EF4-FFF2-40B4-BE49-F238E27FC236}">
                <a16:creationId xmlns:a16="http://schemas.microsoft.com/office/drawing/2014/main" id="{3CF2DCED-1021-F953-3F9A-A86046B67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621" y="1356433"/>
            <a:ext cx="6185714" cy="3618172"/>
          </a:xfrm>
        </p:spPr>
      </p:pic>
    </p:spTree>
    <p:extLst>
      <p:ext uri="{BB962C8B-B14F-4D97-AF65-F5344CB8AC3E}">
        <p14:creationId xmlns:p14="http://schemas.microsoft.com/office/powerpoint/2010/main" val="138181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3D3F92-A42A-4783-8E68-3EA4940D8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806B02-335B-4B6E-B86F-D9FCF2E04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1732"/>
            <a:ext cx="8582787" cy="5958985"/>
          </a:xfrm>
          <a:custGeom>
            <a:avLst/>
            <a:gdLst>
              <a:gd name="connsiteX0" fmla="*/ 5536268 w 8582787"/>
              <a:gd name="connsiteY0" fmla="*/ 639 h 5951132"/>
              <a:gd name="connsiteX1" fmla="*/ 5778044 w 8582787"/>
              <a:gd name="connsiteY1" fmla="*/ 6086 h 5951132"/>
              <a:gd name="connsiteX2" fmla="*/ 8038102 w 8582787"/>
              <a:gd name="connsiteY2" fmla="*/ 1081190 h 5951132"/>
              <a:gd name="connsiteX3" fmla="*/ 6942561 w 8582787"/>
              <a:gd name="connsiteY3" fmla="*/ 4768552 h 5951132"/>
              <a:gd name="connsiteX4" fmla="*/ 7063610 w 8582787"/>
              <a:gd name="connsiteY4" fmla="*/ 5404000 h 5951132"/>
              <a:gd name="connsiteX5" fmla="*/ 5844719 w 8582787"/>
              <a:gd name="connsiteY5" fmla="*/ 5361006 h 5951132"/>
              <a:gd name="connsiteX6" fmla="*/ 3911437 w 8582787"/>
              <a:gd name="connsiteY6" fmla="*/ 5888175 h 5951132"/>
              <a:gd name="connsiteX7" fmla="*/ 529190 w 8582787"/>
              <a:gd name="connsiteY7" fmla="*/ 5577971 h 5951132"/>
              <a:gd name="connsiteX8" fmla="*/ 22956 w 8582787"/>
              <a:gd name="connsiteY8" fmla="*/ 5074657 h 5951132"/>
              <a:gd name="connsiteX9" fmla="*/ 0 w 8582787"/>
              <a:gd name="connsiteY9" fmla="*/ 5040008 h 5951132"/>
              <a:gd name="connsiteX10" fmla="*/ 0 w 8582787"/>
              <a:gd name="connsiteY10" fmla="*/ 1220901 h 5951132"/>
              <a:gd name="connsiteX11" fmla="*/ 23024 w 8582787"/>
              <a:gd name="connsiteY11" fmla="*/ 1202608 h 5951132"/>
              <a:gd name="connsiteX12" fmla="*/ 705292 w 8582787"/>
              <a:gd name="connsiteY12" fmla="*/ 821089 h 5951132"/>
              <a:gd name="connsiteX13" fmla="*/ 5536268 w 8582787"/>
              <a:gd name="connsiteY13" fmla="*/ 639 h 5951132"/>
              <a:gd name="connsiteX0" fmla="*/ 5536268 w 8582787"/>
              <a:gd name="connsiteY0" fmla="*/ 639 h 5915698"/>
              <a:gd name="connsiteX1" fmla="*/ 5778044 w 8582787"/>
              <a:gd name="connsiteY1" fmla="*/ 6086 h 5915698"/>
              <a:gd name="connsiteX2" fmla="*/ 8038102 w 8582787"/>
              <a:gd name="connsiteY2" fmla="*/ 1081190 h 5915698"/>
              <a:gd name="connsiteX3" fmla="*/ 6942561 w 8582787"/>
              <a:gd name="connsiteY3" fmla="*/ 4768552 h 5915698"/>
              <a:gd name="connsiteX4" fmla="*/ 7063610 w 8582787"/>
              <a:gd name="connsiteY4" fmla="*/ 5404000 h 5915698"/>
              <a:gd name="connsiteX5" fmla="*/ 5844719 w 8582787"/>
              <a:gd name="connsiteY5" fmla="*/ 5361006 h 5915698"/>
              <a:gd name="connsiteX6" fmla="*/ 3911437 w 8582787"/>
              <a:gd name="connsiteY6" fmla="*/ 5888175 h 5915698"/>
              <a:gd name="connsiteX7" fmla="*/ 591395 w 8582787"/>
              <a:gd name="connsiteY7" fmla="*/ 5528208 h 5915698"/>
              <a:gd name="connsiteX8" fmla="*/ 22956 w 8582787"/>
              <a:gd name="connsiteY8" fmla="*/ 5074657 h 5915698"/>
              <a:gd name="connsiteX9" fmla="*/ 0 w 8582787"/>
              <a:gd name="connsiteY9" fmla="*/ 5040008 h 5915698"/>
              <a:gd name="connsiteX10" fmla="*/ 0 w 8582787"/>
              <a:gd name="connsiteY10" fmla="*/ 1220901 h 5915698"/>
              <a:gd name="connsiteX11" fmla="*/ 23024 w 8582787"/>
              <a:gd name="connsiteY11" fmla="*/ 1202608 h 5915698"/>
              <a:gd name="connsiteX12" fmla="*/ 705292 w 8582787"/>
              <a:gd name="connsiteY12" fmla="*/ 821089 h 5915698"/>
              <a:gd name="connsiteX13" fmla="*/ 5536268 w 8582787"/>
              <a:gd name="connsiteY13" fmla="*/ 639 h 5915698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53554"/>
              <a:gd name="connsiteX1" fmla="*/ 5778044 w 8582787"/>
              <a:gd name="connsiteY1" fmla="*/ 6086 h 5953554"/>
              <a:gd name="connsiteX2" fmla="*/ 8038102 w 8582787"/>
              <a:gd name="connsiteY2" fmla="*/ 1081190 h 5953554"/>
              <a:gd name="connsiteX3" fmla="*/ 6942561 w 8582787"/>
              <a:gd name="connsiteY3" fmla="*/ 4768552 h 5953554"/>
              <a:gd name="connsiteX4" fmla="*/ 7063610 w 8582787"/>
              <a:gd name="connsiteY4" fmla="*/ 5404000 h 5953554"/>
              <a:gd name="connsiteX5" fmla="*/ 5844719 w 8582787"/>
              <a:gd name="connsiteY5" fmla="*/ 5361006 h 5953554"/>
              <a:gd name="connsiteX6" fmla="*/ 3911437 w 8582787"/>
              <a:gd name="connsiteY6" fmla="*/ 5888175 h 5953554"/>
              <a:gd name="connsiteX7" fmla="*/ 591395 w 8582787"/>
              <a:gd name="connsiteY7" fmla="*/ 5528208 h 5953554"/>
              <a:gd name="connsiteX8" fmla="*/ 22956 w 8582787"/>
              <a:gd name="connsiteY8" fmla="*/ 5074657 h 5953554"/>
              <a:gd name="connsiteX9" fmla="*/ 0 w 8582787"/>
              <a:gd name="connsiteY9" fmla="*/ 5040008 h 5953554"/>
              <a:gd name="connsiteX10" fmla="*/ 0 w 8582787"/>
              <a:gd name="connsiteY10" fmla="*/ 1220901 h 5953554"/>
              <a:gd name="connsiteX11" fmla="*/ 23024 w 8582787"/>
              <a:gd name="connsiteY11" fmla="*/ 1202608 h 5953554"/>
              <a:gd name="connsiteX12" fmla="*/ 705292 w 8582787"/>
              <a:gd name="connsiteY12" fmla="*/ 821089 h 5953554"/>
              <a:gd name="connsiteX13" fmla="*/ 5536268 w 8582787"/>
              <a:gd name="connsiteY13" fmla="*/ 639 h 5953554"/>
              <a:gd name="connsiteX0" fmla="*/ 5536268 w 8582787"/>
              <a:gd name="connsiteY0" fmla="*/ 639 h 5958985"/>
              <a:gd name="connsiteX1" fmla="*/ 5778044 w 8582787"/>
              <a:gd name="connsiteY1" fmla="*/ 6086 h 5958985"/>
              <a:gd name="connsiteX2" fmla="*/ 8038102 w 8582787"/>
              <a:gd name="connsiteY2" fmla="*/ 1081190 h 5958985"/>
              <a:gd name="connsiteX3" fmla="*/ 6942561 w 8582787"/>
              <a:gd name="connsiteY3" fmla="*/ 4768552 h 5958985"/>
              <a:gd name="connsiteX4" fmla="*/ 7063610 w 8582787"/>
              <a:gd name="connsiteY4" fmla="*/ 5404000 h 5958985"/>
              <a:gd name="connsiteX5" fmla="*/ 5844719 w 8582787"/>
              <a:gd name="connsiteY5" fmla="*/ 5361006 h 5958985"/>
              <a:gd name="connsiteX6" fmla="*/ 3911437 w 8582787"/>
              <a:gd name="connsiteY6" fmla="*/ 5888175 h 5958985"/>
              <a:gd name="connsiteX7" fmla="*/ 591395 w 8582787"/>
              <a:gd name="connsiteY7" fmla="*/ 5528208 h 5958985"/>
              <a:gd name="connsiteX8" fmla="*/ 22956 w 8582787"/>
              <a:gd name="connsiteY8" fmla="*/ 5074657 h 5958985"/>
              <a:gd name="connsiteX9" fmla="*/ 0 w 8582787"/>
              <a:gd name="connsiteY9" fmla="*/ 5040008 h 5958985"/>
              <a:gd name="connsiteX10" fmla="*/ 0 w 8582787"/>
              <a:gd name="connsiteY10" fmla="*/ 1220901 h 5958985"/>
              <a:gd name="connsiteX11" fmla="*/ 23024 w 8582787"/>
              <a:gd name="connsiteY11" fmla="*/ 1202608 h 5958985"/>
              <a:gd name="connsiteX12" fmla="*/ 705292 w 8582787"/>
              <a:gd name="connsiteY12" fmla="*/ 821089 h 5958985"/>
              <a:gd name="connsiteX13" fmla="*/ 5536268 w 8582787"/>
              <a:gd name="connsiteY13" fmla="*/ 639 h 595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82787" h="5958985">
                <a:moveTo>
                  <a:pt x="5536268" y="639"/>
                </a:moveTo>
                <a:cubicBezTo>
                  <a:pt x="5620910" y="1539"/>
                  <a:pt x="5701661" y="3377"/>
                  <a:pt x="5778044" y="6086"/>
                </a:cubicBezTo>
                <a:cubicBezTo>
                  <a:pt x="7000176" y="49432"/>
                  <a:pt x="7247305" y="292480"/>
                  <a:pt x="8038102" y="1081190"/>
                </a:cubicBezTo>
                <a:cubicBezTo>
                  <a:pt x="8887336" y="2189684"/>
                  <a:pt x="8898968" y="3432638"/>
                  <a:pt x="6942561" y="4768552"/>
                </a:cubicBezTo>
                <a:cubicBezTo>
                  <a:pt x="6485637" y="5086824"/>
                  <a:pt x="7063610" y="5404000"/>
                  <a:pt x="7063610" y="5404000"/>
                </a:cubicBezTo>
                <a:cubicBezTo>
                  <a:pt x="6980090" y="5421711"/>
                  <a:pt x="6370084" y="5280312"/>
                  <a:pt x="5844719" y="5361006"/>
                </a:cubicBezTo>
                <a:cubicBezTo>
                  <a:pt x="5319355" y="5441701"/>
                  <a:pt x="4650142" y="5798103"/>
                  <a:pt x="3911437" y="5888175"/>
                </a:cubicBezTo>
                <a:cubicBezTo>
                  <a:pt x="3172732" y="5978247"/>
                  <a:pt x="1498816" y="6078337"/>
                  <a:pt x="591395" y="5528208"/>
                </a:cubicBezTo>
                <a:cubicBezTo>
                  <a:pt x="398656" y="5411359"/>
                  <a:pt x="170148" y="5280966"/>
                  <a:pt x="22956" y="5074657"/>
                </a:cubicBezTo>
                <a:lnTo>
                  <a:pt x="0" y="5040008"/>
                </a:lnTo>
                <a:lnTo>
                  <a:pt x="0" y="1220901"/>
                </a:lnTo>
                <a:lnTo>
                  <a:pt x="23024" y="1202608"/>
                </a:lnTo>
                <a:cubicBezTo>
                  <a:pt x="198914" y="1075212"/>
                  <a:pt x="422087" y="948337"/>
                  <a:pt x="705292" y="821089"/>
                </a:cubicBezTo>
                <a:cubicBezTo>
                  <a:pt x="2121318" y="184849"/>
                  <a:pt x="4266630" y="-12850"/>
                  <a:pt x="5536268" y="639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A9ED3-0DFB-903C-39FC-BDF0B512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812" y="4660711"/>
            <a:ext cx="4096507" cy="1695639"/>
          </a:xfrm>
        </p:spPr>
        <p:txBody>
          <a:bodyPr anchor="ctr">
            <a:normAutofit/>
          </a:bodyPr>
          <a:lstStyle/>
          <a:p>
            <a:r>
              <a:rPr lang="ru-RU" dirty="0"/>
              <a:t>Контакты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B8D541-F0F1-448D-B481-76E8390D3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87144" flipH="1">
            <a:off x="-409095" y="235656"/>
            <a:ext cx="9030630" cy="63058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907259 w 925253"/>
              <a:gd name="connsiteY0" fmla="*/ 178779 h 657889"/>
              <a:gd name="connsiteX1" fmla="*/ 715990 w 925253"/>
              <a:gd name="connsiteY1" fmla="*/ 5177 h 657889"/>
              <a:gd name="connsiteX2" fmla="*/ 205135 w 925253"/>
              <a:gd name="connsiteY2" fmla="*/ 77778 h 657889"/>
              <a:gd name="connsiteX3" fmla="*/ 19443 w 925253"/>
              <a:gd name="connsiteY3" fmla="*/ 254270 h 657889"/>
              <a:gd name="connsiteX4" fmla="*/ 232089 w 925253"/>
              <a:gd name="connsiteY4" fmla="*/ 590519 h 657889"/>
              <a:gd name="connsiteX5" fmla="*/ 238982 w 925253"/>
              <a:gd name="connsiteY5" fmla="*/ 657889 h 657889"/>
              <a:gd name="connsiteX6" fmla="*/ 354772 w 925253"/>
              <a:gd name="connsiteY6" fmla="*/ 616508 h 657889"/>
              <a:gd name="connsiteX7" fmla="*/ 555775 w 925253"/>
              <a:gd name="connsiteY7" fmla="*/ 610544 h 657889"/>
              <a:gd name="connsiteX8" fmla="*/ 871513 w 925253"/>
              <a:gd name="connsiteY8" fmla="*/ 476584 h 657889"/>
              <a:gd name="connsiteX9" fmla="*/ 916435 w 925253"/>
              <a:gd name="connsiteY9" fmla="*/ 188356 h 657889"/>
              <a:gd name="connsiteX0" fmla="*/ 715990 w 925253"/>
              <a:gd name="connsiteY0" fmla="*/ 5177 h 657889"/>
              <a:gd name="connsiteX1" fmla="*/ 205135 w 925253"/>
              <a:gd name="connsiteY1" fmla="*/ 77778 h 657889"/>
              <a:gd name="connsiteX2" fmla="*/ 19443 w 925253"/>
              <a:gd name="connsiteY2" fmla="*/ 254270 h 657889"/>
              <a:gd name="connsiteX3" fmla="*/ 232089 w 925253"/>
              <a:gd name="connsiteY3" fmla="*/ 590519 h 657889"/>
              <a:gd name="connsiteX4" fmla="*/ 238982 w 925253"/>
              <a:gd name="connsiteY4" fmla="*/ 657889 h 657889"/>
              <a:gd name="connsiteX5" fmla="*/ 354772 w 925253"/>
              <a:gd name="connsiteY5" fmla="*/ 616508 h 657889"/>
              <a:gd name="connsiteX6" fmla="*/ 555775 w 925253"/>
              <a:gd name="connsiteY6" fmla="*/ 610544 h 657889"/>
              <a:gd name="connsiteX7" fmla="*/ 871513 w 925253"/>
              <a:gd name="connsiteY7" fmla="*/ 476584 h 657889"/>
              <a:gd name="connsiteX8" fmla="*/ 916435 w 925253"/>
              <a:gd name="connsiteY8" fmla="*/ 188356 h 657889"/>
              <a:gd name="connsiteX0" fmla="*/ 796516 w 925253"/>
              <a:gd name="connsiteY0" fmla="*/ 6385 h 642389"/>
              <a:gd name="connsiteX1" fmla="*/ 205135 w 925253"/>
              <a:gd name="connsiteY1" fmla="*/ 62278 h 642389"/>
              <a:gd name="connsiteX2" fmla="*/ 19443 w 925253"/>
              <a:gd name="connsiteY2" fmla="*/ 238770 h 642389"/>
              <a:gd name="connsiteX3" fmla="*/ 232089 w 925253"/>
              <a:gd name="connsiteY3" fmla="*/ 575019 h 642389"/>
              <a:gd name="connsiteX4" fmla="*/ 238982 w 925253"/>
              <a:gd name="connsiteY4" fmla="*/ 642389 h 642389"/>
              <a:gd name="connsiteX5" fmla="*/ 354772 w 925253"/>
              <a:gd name="connsiteY5" fmla="*/ 601008 h 642389"/>
              <a:gd name="connsiteX6" fmla="*/ 555775 w 925253"/>
              <a:gd name="connsiteY6" fmla="*/ 595044 h 642389"/>
              <a:gd name="connsiteX7" fmla="*/ 871513 w 925253"/>
              <a:gd name="connsiteY7" fmla="*/ 461084 h 642389"/>
              <a:gd name="connsiteX8" fmla="*/ 916435 w 925253"/>
              <a:gd name="connsiteY8" fmla="*/ 172856 h 642389"/>
              <a:gd name="connsiteX0" fmla="*/ 796516 w 925253"/>
              <a:gd name="connsiteY0" fmla="*/ 21300 h 657304"/>
              <a:gd name="connsiteX1" fmla="*/ 205135 w 925253"/>
              <a:gd name="connsiteY1" fmla="*/ 77193 h 657304"/>
              <a:gd name="connsiteX2" fmla="*/ 19443 w 925253"/>
              <a:gd name="connsiteY2" fmla="*/ 253685 h 657304"/>
              <a:gd name="connsiteX3" fmla="*/ 232089 w 925253"/>
              <a:gd name="connsiteY3" fmla="*/ 589934 h 657304"/>
              <a:gd name="connsiteX4" fmla="*/ 238982 w 925253"/>
              <a:gd name="connsiteY4" fmla="*/ 657304 h 657304"/>
              <a:gd name="connsiteX5" fmla="*/ 354772 w 925253"/>
              <a:gd name="connsiteY5" fmla="*/ 615923 h 657304"/>
              <a:gd name="connsiteX6" fmla="*/ 555775 w 925253"/>
              <a:gd name="connsiteY6" fmla="*/ 609959 h 657304"/>
              <a:gd name="connsiteX7" fmla="*/ 871513 w 925253"/>
              <a:gd name="connsiteY7" fmla="*/ 475999 h 657304"/>
              <a:gd name="connsiteX8" fmla="*/ 916435 w 925253"/>
              <a:gd name="connsiteY8" fmla="*/ 187771 h 657304"/>
              <a:gd name="connsiteX0" fmla="*/ 796516 w 925253"/>
              <a:gd name="connsiteY0" fmla="*/ 23028 h 659032"/>
              <a:gd name="connsiteX1" fmla="*/ 205135 w 925253"/>
              <a:gd name="connsiteY1" fmla="*/ 78921 h 659032"/>
              <a:gd name="connsiteX2" fmla="*/ 19443 w 925253"/>
              <a:gd name="connsiteY2" fmla="*/ 255413 h 659032"/>
              <a:gd name="connsiteX3" fmla="*/ 232089 w 925253"/>
              <a:gd name="connsiteY3" fmla="*/ 591662 h 659032"/>
              <a:gd name="connsiteX4" fmla="*/ 238982 w 925253"/>
              <a:gd name="connsiteY4" fmla="*/ 659032 h 659032"/>
              <a:gd name="connsiteX5" fmla="*/ 354772 w 925253"/>
              <a:gd name="connsiteY5" fmla="*/ 617651 h 659032"/>
              <a:gd name="connsiteX6" fmla="*/ 555775 w 925253"/>
              <a:gd name="connsiteY6" fmla="*/ 611687 h 659032"/>
              <a:gd name="connsiteX7" fmla="*/ 871513 w 925253"/>
              <a:gd name="connsiteY7" fmla="*/ 477727 h 659032"/>
              <a:gd name="connsiteX8" fmla="*/ 916435 w 925253"/>
              <a:gd name="connsiteY8" fmla="*/ 189499 h 659032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462 h 660466"/>
              <a:gd name="connsiteX1" fmla="*/ 203578 w 925253"/>
              <a:gd name="connsiteY1" fmla="*/ 79486 h 660466"/>
              <a:gd name="connsiteX2" fmla="*/ 19443 w 925253"/>
              <a:gd name="connsiteY2" fmla="*/ 256847 h 660466"/>
              <a:gd name="connsiteX3" fmla="*/ 232089 w 925253"/>
              <a:gd name="connsiteY3" fmla="*/ 593096 h 660466"/>
              <a:gd name="connsiteX4" fmla="*/ 238982 w 925253"/>
              <a:gd name="connsiteY4" fmla="*/ 660466 h 660466"/>
              <a:gd name="connsiteX5" fmla="*/ 354772 w 925253"/>
              <a:gd name="connsiteY5" fmla="*/ 619085 h 660466"/>
              <a:gd name="connsiteX6" fmla="*/ 555775 w 925253"/>
              <a:gd name="connsiteY6" fmla="*/ 613121 h 660466"/>
              <a:gd name="connsiteX7" fmla="*/ 871513 w 925253"/>
              <a:gd name="connsiteY7" fmla="*/ 479161 h 660466"/>
              <a:gd name="connsiteX8" fmla="*/ 916435 w 925253"/>
              <a:gd name="connsiteY8" fmla="*/ 190933 h 660466"/>
              <a:gd name="connsiteX0" fmla="*/ 796516 w 871513"/>
              <a:gd name="connsiteY0" fmla="*/ 24462 h 660466"/>
              <a:gd name="connsiteX1" fmla="*/ 203578 w 871513"/>
              <a:gd name="connsiteY1" fmla="*/ 79486 h 660466"/>
              <a:gd name="connsiteX2" fmla="*/ 19443 w 871513"/>
              <a:gd name="connsiteY2" fmla="*/ 256847 h 660466"/>
              <a:gd name="connsiteX3" fmla="*/ 232089 w 871513"/>
              <a:gd name="connsiteY3" fmla="*/ 593096 h 660466"/>
              <a:gd name="connsiteX4" fmla="*/ 238982 w 871513"/>
              <a:gd name="connsiteY4" fmla="*/ 660466 h 660466"/>
              <a:gd name="connsiteX5" fmla="*/ 354772 w 871513"/>
              <a:gd name="connsiteY5" fmla="*/ 619085 h 660466"/>
              <a:gd name="connsiteX6" fmla="*/ 555775 w 871513"/>
              <a:gd name="connsiteY6" fmla="*/ 613121 h 660466"/>
              <a:gd name="connsiteX7" fmla="*/ 871513 w 871513"/>
              <a:gd name="connsiteY7" fmla="*/ 47916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206" h="660466">
                <a:moveTo>
                  <a:pt x="796516" y="24462"/>
                </a:moveTo>
                <a:cubicBezTo>
                  <a:pt x="582196" y="-37768"/>
                  <a:pt x="332110" y="32895"/>
                  <a:pt x="203578" y="79486"/>
                </a:cubicBezTo>
                <a:cubicBezTo>
                  <a:pt x="75046" y="126077"/>
                  <a:pt x="65228" y="156016"/>
                  <a:pt x="19443" y="256847"/>
                </a:cubicBezTo>
                <a:cubicBezTo>
                  <a:pt x="-29803" y="393776"/>
                  <a:pt x="5299" y="518706"/>
                  <a:pt x="232089" y="593096"/>
                </a:cubicBezTo>
                <a:cubicBezTo>
                  <a:pt x="285239" y="611098"/>
                  <a:pt x="238982" y="660466"/>
                  <a:pt x="238982" y="660466"/>
                </a:cubicBezTo>
                <a:cubicBezTo>
                  <a:pt x="247518" y="659701"/>
                  <a:pt x="301973" y="626976"/>
                  <a:pt x="354772" y="619085"/>
                </a:cubicBezTo>
                <a:cubicBezTo>
                  <a:pt x="407571" y="611194"/>
                  <a:pt x="483775" y="627430"/>
                  <a:pt x="555775" y="613121"/>
                </a:cubicBezTo>
                <a:cubicBezTo>
                  <a:pt x="627775" y="598812"/>
                  <a:pt x="866839" y="543580"/>
                  <a:pt x="906206" y="405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Объект 4" descr="Изображение выглядит как текст, карта, снимок экран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87D94A3-AD11-C551-6F7D-B909BA2C4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343" y="1270148"/>
            <a:ext cx="6509564" cy="3665797"/>
          </a:xfrm>
        </p:spPr>
      </p:pic>
    </p:spTree>
    <p:extLst>
      <p:ext uri="{BB962C8B-B14F-4D97-AF65-F5344CB8AC3E}">
        <p14:creationId xmlns:p14="http://schemas.microsoft.com/office/powerpoint/2010/main" val="48712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3D3F92-A42A-4783-8E68-3EA4940D8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806B02-335B-4B6E-B86F-D9FCF2E04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1732"/>
            <a:ext cx="8582787" cy="5958985"/>
          </a:xfrm>
          <a:custGeom>
            <a:avLst/>
            <a:gdLst>
              <a:gd name="connsiteX0" fmla="*/ 5536268 w 8582787"/>
              <a:gd name="connsiteY0" fmla="*/ 639 h 5951132"/>
              <a:gd name="connsiteX1" fmla="*/ 5778044 w 8582787"/>
              <a:gd name="connsiteY1" fmla="*/ 6086 h 5951132"/>
              <a:gd name="connsiteX2" fmla="*/ 8038102 w 8582787"/>
              <a:gd name="connsiteY2" fmla="*/ 1081190 h 5951132"/>
              <a:gd name="connsiteX3" fmla="*/ 6942561 w 8582787"/>
              <a:gd name="connsiteY3" fmla="*/ 4768552 h 5951132"/>
              <a:gd name="connsiteX4" fmla="*/ 7063610 w 8582787"/>
              <a:gd name="connsiteY4" fmla="*/ 5404000 h 5951132"/>
              <a:gd name="connsiteX5" fmla="*/ 5844719 w 8582787"/>
              <a:gd name="connsiteY5" fmla="*/ 5361006 h 5951132"/>
              <a:gd name="connsiteX6" fmla="*/ 3911437 w 8582787"/>
              <a:gd name="connsiteY6" fmla="*/ 5888175 h 5951132"/>
              <a:gd name="connsiteX7" fmla="*/ 529190 w 8582787"/>
              <a:gd name="connsiteY7" fmla="*/ 5577971 h 5951132"/>
              <a:gd name="connsiteX8" fmla="*/ 22956 w 8582787"/>
              <a:gd name="connsiteY8" fmla="*/ 5074657 h 5951132"/>
              <a:gd name="connsiteX9" fmla="*/ 0 w 8582787"/>
              <a:gd name="connsiteY9" fmla="*/ 5040008 h 5951132"/>
              <a:gd name="connsiteX10" fmla="*/ 0 w 8582787"/>
              <a:gd name="connsiteY10" fmla="*/ 1220901 h 5951132"/>
              <a:gd name="connsiteX11" fmla="*/ 23024 w 8582787"/>
              <a:gd name="connsiteY11" fmla="*/ 1202608 h 5951132"/>
              <a:gd name="connsiteX12" fmla="*/ 705292 w 8582787"/>
              <a:gd name="connsiteY12" fmla="*/ 821089 h 5951132"/>
              <a:gd name="connsiteX13" fmla="*/ 5536268 w 8582787"/>
              <a:gd name="connsiteY13" fmla="*/ 639 h 5951132"/>
              <a:gd name="connsiteX0" fmla="*/ 5536268 w 8582787"/>
              <a:gd name="connsiteY0" fmla="*/ 639 h 5915698"/>
              <a:gd name="connsiteX1" fmla="*/ 5778044 w 8582787"/>
              <a:gd name="connsiteY1" fmla="*/ 6086 h 5915698"/>
              <a:gd name="connsiteX2" fmla="*/ 8038102 w 8582787"/>
              <a:gd name="connsiteY2" fmla="*/ 1081190 h 5915698"/>
              <a:gd name="connsiteX3" fmla="*/ 6942561 w 8582787"/>
              <a:gd name="connsiteY3" fmla="*/ 4768552 h 5915698"/>
              <a:gd name="connsiteX4" fmla="*/ 7063610 w 8582787"/>
              <a:gd name="connsiteY4" fmla="*/ 5404000 h 5915698"/>
              <a:gd name="connsiteX5" fmla="*/ 5844719 w 8582787"/>
              <a:gd name="connsiteY5" fmla="*/ 5361006 h 5915698"/>
              <a:gd name="connsiteX6" fmla="*/ 3911437 w 8582787"/>
              <a:gd name="connsiteY6" fmla="*/ 5888175 h 5915698"/>
              <a:gd name="connsiteX7" fmla="*/ 591395 w 8582787"/>
              <a:gd name="connsiteY7" fmla="*/ 5528208 h 5915698"/>
              <a:gd name="connsiteX8" fmla="*/ 22956 w 8582787"/>
              <a:gd name="connsiteY8" fmla="*/ 5074657 h 5915698"/>
              <a:gd name="connsiteX9" fmla="*/ 0 w 8582787"/>
              <a:gd name="connsiteY9" fmla="*/ 5040008 h 5915698"/>
              <a:gd name="connsiteX10" fmla="*/ 0 w 8582787"/>
              <a:gd name="connsiteY10" fmla="*/ 1220901 h 5915698"/>
              <a:gd name="connsiteX11" fmla="*/ 23024 w 8582787"/>
              <a:gd name="connsiteY11" fmla="*/ 1202608 h 5915698"/>
              <a:gd name="connsiteX12" fmla="*/ 705292 w 8582787"/>
              <a:gd name="connsiteY12" fmla="*/ 821089 h 5915698"/>
              <a:gd name="connsiteX13" fmla="*/ 5536268 w 8582787"/>
              <a:gd name="connsiteY13" fmla="*/ 639 h 5915698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53554"/>
              <a:gd name="connsiteX1" fmla="*/ 5778044 w 8582787"/>
              <a:gd name="connsiteY1" fmla="*/ 6086 h 5953554"/>
              <a:gd name="connsiteX2" fmla="*/ 8038102 w 8582787"/>
              <a:gd name="connsiteY2" fmla="*/ 1081190 h 5953554"/>
              <a:gd name="connsiteX3" fmla="*/ 6942561 w 8582787"/>
              <a:gd name="connsiteY3" fmla="*/ 4768552 h 5953554"/>
              <a:gd name="connsiteX4" fmla="*/ 7063610 w 8582787"/>
              <a:gd name="connsiteY4" fmla="*/ 5404000 h 5953554"/>
              <a:gd name="connsiteX5" fmla="*/ 5844719 w 8582787"/>
              <a:gd name="connsiteY5" fmla="*/ 5361006 h 5953554"/>
              <a:gd name="connsiteX6" fmla="*/ 3911437 w 8582787"/>
              <a:gd name="connsiteY6" fmla="*/ 5888175 h 5953554"/>
              <a:gd name="connsiteX7" fmla="*/ 591395 w 8582787"/>
              <a:gd name="connsiteY7" fmla="*/ 5528208 h 5953554"/>
              <a:gd name="connsiteX8" fmla="*/ 22956 w 8582787"/>
              <a:gd name="connsiteY8" fmla="*/ 5074657 h 5953554"/>
              <a:gd name="connsiteX9" fmla="*/ 0 w 8582787"/>
              <a:gd name="connsiteY9" fmla="*/ 5040008 h 5953554"/>
              <a:gd name="connsiteX10" fmla="*/ 0 w 8582787"/>
              <a:gd name="connsiteY10" fmla="*/ 1220901 h 5953554"/>
              <a:gd name="connsiteX11" fmla="*/ 23024 w 8582787"/>
              <a:gd name="connsiteY11" fmla="*/ 1202608 h 5953554"/>
              <a:gd name="connsiteX12" fmla="*/ 705292 w 8582787"/>
              <a:gd name="connsiteY12" fmla="*/ 821089 h 5953554"/>
              <a:gd name="connsiteX13" fmla="*/ 5536268 w 8582787"/>
              <a:gd name="connsiteY13" fmla="*/ 639 h 5953554"/>
              <a:gd name="connsiteX0" fmla="*/ 5536268 w 8582787"/>
              <a:gd name="connsiteY0" fmla="*/ 639 h 5958985"/>
              <a:gd name="connsiteX1" fmla="*/ 5778044 w 8582787"/>
              <a:gd name="connsiteY1" fmla="*/ 6086 h 5958985"/>
              <a:gd name="connsiteX2" fmla="*/ 8038102 w 8582787"/>
              <a:gd name="connsiteY2" fmla="*/ 1081190 h 5958985"/>
              <a:gd name="connsiteX3" fmla="*/ 6942561 w 8582787"/>
              <a:gd name="connsiteY3" fmla="*/ 4768552 h 5958985"/>
              <a:gd name="connsiteX4" fmla="*/ 7063610 w 8582787"/>
              <a:gd name="connsiteY4" fmla="*/ 5404000 h 5958985"/>
              <a:gd name="connsiteX5" fmla="*/ 5844719 w 8582787"/>
              <a:gd name="connsiteY5" fmla="*/ 5361006 h 5958985"/>
              <a:gd name="connsiteX6" fmla="*/ 3911437 w 8582787"/>
              <a:gd name="connsiteY6" fmla="*/ 5888175 h 5958985"/>
              <a:gd name="connsiteX7" fmla="*/ 591395 w 8582787"/>
              <a:gd name="connsiteY7" fmla="*/ 5528208 h 5958985"/>
              <a:gd name="connsiteX8" fmla="*/ 22956 w 8582787"/>
              <a:gd name="connsiteY8" fmla="*/ 5074657 h 5958985"/>
              <a:gd name="connsiteX9" fmla="*/ 0 w 8582787"/>
              <a:gd name="connsiteY9" fmla="*/ 5040008 h 5958985"/>
              <a:gd name="connsiteX10" fmla="*/ 0 w 8582787"/>
              <a:gd name="connsiteY10" fmla="*/ 1220901 h 5958985"/>
              <a:gd name="connsiteX11" fmla="*/ 23024 w 8582787"/>
              <a:gd name="connsiteY11" fmla="*/ 1202608 h 5958985"/>
              <a:gd name="connsiteX12" fmla="*/ 705292 w 8582787"/>
              <a:gd name="connsiteY12" fmla="*/ 821089 h 5958985"/>
              <a:gd name="connsiteX13" fmla="*/ 5536268 w 8582787"/>
              <a:gd name="connsiteY13" fmla="*/ 639 h 595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82787" h="5958985">
                <a:moveTo>
                  <a:pt x="5536268" y="639"/>
                </a:moveTo>
                <a:cubicBezTo>
                  <a:pt x="5620910" y="1539"/>
                  <a:pt x="5701661" y="3377"/>
                  <a:pt x="5778044" y="6086"/>
                </a:cubicBezTo>
                <a:cubicBezTo>
                  <a:pt x="7000176" y="49432"/>
                  <a:pt x="7247305" y="292480"/>
                  <a:pt x="8038102" y="1081190"/>
                </a:cubicBezTo>
                <a:cubicBezTo>
                  <a:pt x="8887336" y="2189684"/>
                  <a:pt x="8898968" y="3432638"/>
                  <a:pt x="6942561" y="4768552"/>
                </a:cubicBezTo>
                <a:cubicBezTo>
                  <a:pt x="6485637" y="5086824"/>
                  <a:pt x="7063610" y="5404000"/>
                  <a:pt x="7063610" y="5404000"/>
                </a:cubicBezTo>
                <a:cubicBezTo>
                  <a:pt x="6980090" y="5421711"/>
                  <a:pt x="6370084" y="5280312"/>
                  <a:pt x="5844719" y="5361006"/>
                </a:cubicBezTo>
                <a:cubicBezTo>
                  <a:pt x="5319355" y="5441701"/>
                  <a:pt x="4650142" y="5798103"/>
                  <a:pt x="3911437" y="5888175"/>
                </a:cubicBezTo>
                <a:cubicBezTo>
                  <a:pt x="3172732" y="5978247"/>
                  <a:pt x="1498816" y="6078337"/>
                  <a:pt x="591395" y="5528208"/>
                </a:cubicBezTo>
                <a:cubicBezTo>
                  <a:pt x="398656" y="5411359"/>
                  <a:pt x="170148" y="5280966"/>
                  <a:pt x="22956" y="5074657"/>
                </a:cubicBezTo>
                <a:lnTo>
                  <a:pt x="0" y="5040008"/>
                </a:lnTo>
                <a:lnTo>
                  <a:pt x="0" y="1220901"/>
                </a:lnTo>
                <a:lnTo>
                  <a:pt x="23024" y="1202608"/>
                </a:lnTo>
                <a:cubicBezTo>
                  <a:pt x="198914" y="1075212"/>
                  <a:pt x="422087" y="948337"/>
                  <a:pt x="705292" y="821089"/>
                </a:cubicBezTo>
                <a:cubicBezTo>
                  <a:pt x="2121318" y="184849"/>
                  <a:pt x="4266630" y="-12850"/>
                  <a:pt x="5536268" y="639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A9ED3-0DFB-903C-39FC-BDF0B512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812" y="4660711"/>
            <a:ext cx="4096507" cy="1695639"/>
          </a:xfrm>
        </p:spPr>
        <p:txBody>
          <a:bodyPr anchor="ctr">
            <a:normAutofit/>
          </a:bodyPr>
          <a:lstStyle/>
          <a:p>
            <a:r>
              <a:rPr lang="ru-RU" dirty="0"/>
              <a:t>Цены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B8D541-F0F1-448D-B481-76E8390D3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87144" flipH="1">
            <a:off x="-409095" y="235656"/>
            <a:ext cx="9030630" cy="63058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907259 w 925253"/>
              <a:gd name="connsiteY0" fmla="*/ 178779 h 657889"/>
              <a:gd name="connsiteX1" fmla="*/ 715990 w 925253"/>
              <a:gd name="connsiteY1" fmla="*/ 5177 h 657889"/>
              <a:gd name="connsiteX2" fmla="*/ 205135 w 925253"/>
              <a:gd name="connsiteY2" fmla="*/ 77778 h 657889"/>
              <a:gd name="connsiteX3" fmla="*/ 19443 w 925253"/>
              <a:gd name="connsiteY3" fmla="*/ 254270 h 657889"/>
              <a:gd name="connsiteX4" fmla="*/ 232089 w 925253"/>
              <a:gd name="connsiteY4" fmla="*/ 590519 h 657889"/>
              <a:gd name="connsiteX5" fmla="*/ 238982 w 925253"/>
              <a:gd name="connsiteY5" fmla="*/ 657889 h 657889"/>
              <a:gd name="connsiteX6" fmla="*/ 354772 w 925253"/>
              <a:gd name="connsiteY6" fmla="*/ 616508 h 657889"/>
              <a:gd name="connsiteX7" fmla="*/ 555775 w 925253"/>
              <a:gd name="connsiteY7" fmla="*/ 610544 h 657889"/>
              <a:gd name="connsiteX8" fmla="*/ 871513 w 925253"/>
              <a:gd name="connsiteY8" fmla="*/ 476584 h 657889"/>
              <a:gd name="connsiteX9" fmla="*/ 916435 w 925253"/>
              <a:gd name="connsiteY9" fmla="*/ 188356 h 657889"/>
              <a:gd name="connsiteX0" fmla="*/ 715990 w 925253"/>
              <a:gd name="connsiteY0" fmla="*/ 5177 h 657889"/>
              <a:gd name="connsiteX1" fmla="*/ 205135 w 925253"/>
              <a:gd name="connsiteY1" fmla="*/ 77778 h 657889"/>
              <a:gd name="connsiteX2" fmla="*/ 19443 w 925253"/>
              <a:gd name="connsiteY2" fmla="*/ 254270 h 657889"/>
              <a:gd name="connsiteX3" fmla="*/ 232089 w 925253"/>
              <a:gd name="connsiteY3" fmla="*/ 590519 h 657889"/>
              <a:gd name="connsiteX4" fmla="*/ 238982 w 925253"/>
              <a:gd name="connsiteY4" fmla="*/ 657889 h 657889"/>
              <a:gd name="connsiteX5" fmla="*/ 354772 w 925253"/>
              <a:gd name="connsiteY5" fmla="*/ 616508 h 657889"/>
              <a:gd name="connsiteX6" fmla="*/ 555775 w 925253"/>
              <a:gd name="connsiteY6" fmla="*/ 610544 h 657889"/>
              <a:gd name="connsiteX7" fmla="*/ 871513 w 925253"/>
              <a:gd name="connsiteY7" fmla="*/ 476584 h 657889"/>
              <a:gd name="connsiteX8" fmla="*/ 916435 w 925253"/>
              <a:gd name="connsiteY8" fmla="*/ 188356 h 657889"/>
              <a:gd name="connsiteX0" fmla="*/ 796516 w 925253"/>
              <a:gd name="connsiteY0" fmla="*/ 6385 h 642389"/>
              <a:gd name="connsiteX1" fmla="*/ 205135 w 925253"/>
              <a:gd name="connsiteY1" fmla="*/ 62278 h 642389"/>
              <a:gd name="connsiteX2" fmla="*/ 19443 w 925253"/>
              <a:gd name="connsiteY2" fmla="*/ 238770 h 642389"/>
              <a:gd name="connsiteX3" fmla="*/ 232089 w 925253"/>
              <a:gd name="connsiteY3" fmla="*/ 575019 h 642389"/>
              <a:gd name="connsiteX4" fmla="*/ 238982 w 925253"/>
              <a:gd name="connsiteY4" fmla="*/ 642389 h 642389"/>
              <a:gd name="connsiteX5" fmla="*/ 354772 w 925253"/>
              <a:gd name="connsiteY5" fmla="*/ 601008 h 642389"/>
              <a:gd name="connsiteX6" fmla="*/ 555775 w 925253"/>
              <a:gd name="connsiteY6" fmla="*/ 595044 h 642389"/>
              <a:gd name="connsiteX7" fmla="*/ 871513 w 925253"/>
              <a:gd name="connsiteY7" fmla="*/ 461084 h 642389"/>
              <a:gd name="connsiteX8" fmla="*/ 916435 w 925253"/>
              <a:gd name="connsiteY8" fmla="*/ 172856 h 642389"/>
              <a:gd name="connsiteX0" fmla="*/ 796516 w 925253"/>
              <a:gd name="connsiteY0" fmla="*/ 21300 h 657304"/>
              <a:gd name="connsiteX1" fmla="*/ 205135 w 925253"/>
              <a:gd name="connsiteY1" fmla="*/ 77193 h 657304"/>
              <a:gd name="connsiteX2" fmla="*/ 19443 w 925253"/>
              <a:gd name="connsiteY2" fmla="*/ 253685 h 657304"/>
              <a:gd name="connsiteX3" fmla="*/ 232089 w 925253"/>
              <a:gd name="connsiteY3" fmla="*/ 589934 h 657304"/>
              <a:gd name="connsiteX4" fmla="*/ 238982 w 925253"/>
              <a:gd name="connsiteY4" fmla="*/ 657304 h 657304"/>
              <a:gd name="connsiteX5" fmla="*/ 354772 w 925253"/>
              <a:gd name="connsiteY5" fmla="*/ 615923 h 657304"/>
              <a:gd name="connsiteX6" fmla="*/ 555775 w 925253"/>
              <a:gd name="connsiteY6" fmla="*/ 609959 h 657304"/>
              <a:gd name="connsiteX7" fmla="*/ 871513 w 925253"/>
              <a:gd name="connsiteY7" fmla="*/ 475999 h 657304"/>
              <a:gd name="connsiteX8" fmla="*/ 916435 w 925253"/>
              <a:gd name="connsiteY8" fmla="*/ 187771 h 657304"/>
              <a:gd name="connsiteX0" fmla="*/ 796516 w 925253"/>
              <a:gd name="connsiteY0" fmla="*/ 23028 h 659032"/>
              <a:gd name="connsiteX1" fmla="*/ 205135 w 925253"/>
              <a:gd name="connsiteY1" fmla="*/ 78921 h 659032"/>
              <a:gd name="connsiteX2" fmla="*/ 19443 w 925253"/>
              <a:gd name="connsiteY2" fmla="*/ 255413 h 659032"/>
              <a:gd name="connsiteX3" fmla="*/ 232089 w 925253"/>
              <a:gd name="connsiteY3" fmla="*/ 591662 h 659032"/>
              <a:gd name="connsiteX4" fmla="*/ 238982 w 925253"/>
              <a:gd name="connsiteY4" fmla="*/ 659032 h 659032"/>
              <a:gd name="connsiteX5" fmla="*/ 354772 w 925253"/>
              <a:gd name="connsiteY5" fmla="*/ 617651 h 659032"/>
              <a:gd name="connsiteX6" fmla="*/ 555775 w 925253"/>
              <a:gd name="connsiteY6" fmla="*/ 611687 h 659032"/>
              <a:gd name="connsiteX7" fmla="*/ 871513 w 925253"/>
              <a:gd name="connsiteY7" fmla="*/ 477727 h 659032"/>
              <a:gd name="connsiteX8" fmla="*/ 916435 w 925253"/>
              <a:gd name="connsiteY8" fmla="*/ 189499 h 659032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462 h 660466"/>
              <a:gd name="connsiteX1" fmla="*/ 203578 w 925253"/>
              <a:gd name="connsiteY1" fmla="*/ 79486 h 660466"/>
              <a:gd name="connsiteX2" fmla="*/ 19443 w 925253"/>
              <a:gd name="connsiteY2" fmla="*/ 256847 h 660466"/>
              <a:gd name="connsiteX3" fmla="*/ 232089 w 925253"/>
              <a:gd name="connsiteY3" fmla="*/ 593096 h 660466"/>
              <a:gd name="connsiteX4" fmla="*/ 238982 w 925253"/>
              <a:gd name="connsiteY4" fmla="*/ 660466 h 660466"/>
              <a:gd name="connsiteX5" fmla="*/ 354772 w 925253"/>
              <a:gd name="connsiteY5" fmla="*/ 619085 h 660466"/>
              <a:gd name="connsiteX6" fmla="*/ 555775 w 925253"/>
              <a:gd name="connsiteY6" fmla="*/ 613121 h 660466"/>
              <a:gd name="connsiteX7" fmla="*/ 871513 w 925253"/>
              <a:gd name="connsiteY7" fmla="*/ 479161 h 660466"/>
              <a:gd name="connsiteX8" fmla="*/ 916435 w 925253"/>
              <a:gd name="connsiteY8" fmla="*/ 190933 h 660466"/>
              <a:gd name="connsiteX0" fmla="*/ 796516 w 871513"/>
              <a:gd name="connsiteY0" fmla="*/ 24462 h 660466"/>
              <a:gd name="connsiteX1" fmla="*/ 203578 w 871513"/>
              <a:gd name="connsiteY1" fmla="*/ 79486 h 660466"/>
              <a:gd name="connsiteX2" fmla="*/ 19443 w 871513"/>
              <a:gd name="connsiteY2" fmla="*/ 256847 h 660466"/>
              <a:gd name="connsiteX3" fmla="*/ 232089 w 871513"/>
              <a:gd name="connsiteY3" fmla="*/ 593096 h 660466"/>
              <a:gd name="connsiteX4" fmla="*/ 238982 w 871513"/>
              <a:gd name="connsiteY4" fmla="*/ 660466 h 660466"/>
              <a:gd name="connsiteX5" fmla="*/ 354772 w 871513"/>
              <a:gd name="connsiteY5" fmla="*/ 619085 h 660466"/>
              <a:gd name="connsiteX6" fmla="*/ 555775 w 871513"/>
              <a:gd name="connsiteY6" fmla="*/ 613121 h 660466"/>
              <a:gd name="connsiteX7" fmla="*/ 871513 w 871513"/>
              <a:gd name="connsiteY7" fmla="*/ 47916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206" h="660466">
                <a:moveTo>
                  <a:pt x="796516" y="24462"/>
                </a:moveTo>
                <a:cubicBezTo>
                  <a:pt x="582196" y="-37768"/>
                  <a:pt x="332110" y="32895"/>
                  <a:pt x="203578" y="79486"/>
                </a:cubicBezTo>
                <a:cubicBezTo>
                  <a:pt x="75046" y="126077"/>
                  <a:pt x="65228" y="156016"/>
                  <a:pt x="19443" y="256847"/>
                </a:cubicBezTo>
                <a:cubicBezTo>
                  <a:pt x="-29803" y="393776"/>
                  <a:pt x="5299" y="518706"/>
                  <a:pt x="232089" y="593096"/>
                </a:cubicBezTo>
                <a:cubicBezTo>
                  <a:pt x="285239" y="611098"/>
                  <a:pt x="238982" y="660466"/>
                  <a:pt x="238982" y="660466"/>
                </a:cubicBezTo>
                <a:cubicBezTo>
                  <a:pt x="247518" y="659701"/>
                  <a:pt x="301973" y="626976"/>
                  <a:pt x="354772" y="619085"/>
                </a:cubicBezTo>
                <a:cubicBezTo>
                  <a:pt x="407571" y="611194"/>
                  <a:pt x="483775" y="627430"/>
                  <a:pt x="555775" y="613121"/>
                </a:cubicBezTo>
                <a:cubicBezTo>
                  <a:pt x="627775" y="598812"/>
                  <a:pt x="866839" y="543580"/>
                  <a:pt x="906206" y="405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Объект 5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DB5C535-91F5-C93A-647A-56E3F41B0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343" y="1327298"/>
            <a:ext cx="6480989" cy="3646747"/>
          </a:xfrm>
        </p:spPr>
      </p:pic>
    </p:spTree>
    <p:extLst>
      <p:ext uri="{BB962C8B-B14F-4D97-AF65-F5344CB8AC3E}">
        <p14:creationId xmlns:p14="http://schemas.microsoft.com/office/powerpoint/2010/main" val="406576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3D3F92-A42A-4783-8E68-3EA4940D8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806B02-335B-4B6E-B86F-D9FCF2E04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1732"/>
            <a:ext cx="8582787" cy="5958985"/>
          </a:xfrm>
          <a:custGeom>
            <a:avLst/>
            <a:gdLst>
              <a:gd name="connsiteX0" fmla="*/ 5536268 w 8582787"/>
              <a:gd name="connsiteY0" fmla="*/ 639 h 5951132"/>
              <a:gd name="connsiteX1" fmla="*/ 5778044 w 8582787"/>
              <a:gd name="connsiteY1" fmla="*/ 6086 h 5951132"/>
              <a:gd name="connsiteX2" fmla="*/ 8038102 w 8582787"/>
              <a:gd name="connsiteY2" fmla="*/ 1081190 h 5951132"/>
              <a:gd name="connsiteX3" fmla="*/ 6942561 w 8582787"/>
              <a:gd name="connsiteY3" fmla="*/ 4768552 h 5951132"/>
              <a:gd name="connsiteX4" fmla="*/ 7063610 w 8582787"/>
              <a:gd name="connsiteY4" fmla="*/ 5404000 h 5951132"/>
              <a:gd name="connsiteX5" fmla="*/ 5844719 w 8582787"/>
              <a:gd name="connsiteY5" fmla="*/ 5361006 h 5951132"/>
              <a:gd name="connsiteX6" fmla="*/ 3911437 w 8582787"/>
              <a:gd name="connsiteY6" fmla="*/ 5888175 h 5951132"/>
              <a:gd name="connsiteX7" fmla="*/ 529190 w 8582787"/>
              <a:gd name="connsiteY7" fmla="*/ 5577971 h 5951132"/>
              <a:gd name="connsiteX8" fmla="*/ 22956 w 8582787"/>
              <a:gd name="connsiteY8" fmla="*/ 5074657 h 5951132"/>
              <a:gd name="connsiteX9" fmla="*/ 0 w 8582787"/>
              <a:gd name="connsiteY9" fmla="*/ 5040008 h 5951132"/>
              <a:gd name="connsiteX10" fmla="*/ 0 w 8582787"/>
              <a:gd name="connsiteY10" fmla="*/ 1220901 h 5951132"/>
              <a:gd name="connsiteX11" fmla="*/ 23024 w 8582787"/>
              <a:gd name="connsiteY11" fmla="*/ 1202608 h 5951132"/>
              <a:gd name="connsiteX12" fmla="*/ 705292 w 8582787"/>
              <a:gd name="connsiteY12" fmla="*/ 821089 h 5951132"/>
              <a:gd name="connsiteX13" fmla="*/ 5536268 w 8582787"/>
              <a:gd name="connsiteY13" fmla="*/ 639 h 5951132"/>
              <a:gd name="connsiteX0" fmla="*/ 5536268 w 8582787"/>
              <a:gd name="connsiteY0" fmla="*/ 639 h 5915698"/>
              <a:gd name="connsiteX1" fmla="*/ 5778044 w 8582787"/>
              <a:gd name="connsiteY1" fmla="*/ 6086 h 5915698"/>
              <a:gd name="connsiteX2" fmla="*/ 8038102 w 8582787"/>
              <a:gd name="connsiteY2" fmla="*/ 1081190 h 5915698"/>
              <a:gd name="connsiteX3" fmla="*/ 6942561 w 8582787"/>
              <a:gd name="connsiteY3" fmla="*/ 4768552 h 5915698"/>
              <a:gd name="connsiteX4" fmla="*/ 7063610 w 8582787"/>
              <a:gd name="connsiteY4" fmla="*/ 5404000 h 5915698"/>
              <a:gd name="connsiteX5" fmla="*/ 5844719 w 8582787"/>
              <a:gd name="connsiteY5" fmla="*/ 5361006 h 5915698"/>
              <a:gd name="connsiteX6" fmla="*/ 3911437 w 8582787"/>
              <a:gd name="connsiteY6" fmla="*/ 5888175 h 5915698"/>
              <a:gd name="connsiteX7" fmla="*/ 591395 w 8582787"/>
              <a:gd name="connsiteY7" fmla="*/ 5528208 h 5915698"/>
              <a:gd name="connsiteX8" fmla="*/ 22956 w 8582787"/>
              <a:gd name="connsiteY8" fmla="*/ 5074657 h 5915698"/>
              <a:gd name="connsiteX9" fmla="*/ 0 w 8582787"/>
              <a:gd name="connsiteY9" fmla="*/ 5040008 h 5915698"/>
              <a:gd name="connsiteX10" fmla="*/ 0 w 8582787"/>
              <a:gd name="connsiteY10" fmla="*/ 1220901 h 5915698"/>
              <a:gd name="connsiteX11" fmla="*/ 23024 w 8582787"/>
              <a:gd name="connsiteY11" fmla="*/ 1202608 h 5915698"/>
              <a:gd name="connsiteX12" fmla="*/ 705292 w 8582787"/>
              <a:gd name="connsiteY12" fmla="*/ 821089 h 5915698"/>
              <a:gd name="connsiteX13" fmla="*/ 5536268 w 8582787"/>
              <a:gd name="connsiteY13" fmla="*/ 639 h 5915698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53554"/>
              <a:gd name="connsiteX1" fmla="*/ 5778044 w 8582787"/>
              <a:gd name="connsiteY1" fmla="*/ 6086 h 5953554"/>
              <a:gd name="connsiteX2" fmla="*/ 8038102 w 8582787"/>
              <a:gd name="connsiteY2" fmla="*/ 1081190 h 5953554"/>
              <a:gd name="connsiteX3" fmla="*/ 6942561 w 8582787"/>
              <a:gd name="connsiteY3" fmla="*/ 4768552 h 5953554"/>
              <a:gd name="connsiteX4" fmla="*/ 7063610 w 8582787"/>
              <a:gd name="connsiteY4" fmla="*/ 5404000 h 5953554"/>
              <a:gd name="connsiteX5" fmla="*/ 5844719 w 8582787"/>
              <a:gd name="connsiteY5" fmla="*/ 5361006 h 5953554"/>
              <a:gd name="connsiteX6" fmla="*/ 3911437 w 8582787"/>
              <a:gd name="connsiteY6" fmla="*/ 5888175 h 5953554"/>
              <a:gd name="connsiteX7" fmla="*/ 591395 w 8582787"/>
              <a:gd name="connsiteY7" fmla="*/ 5528208 h 5953554"/>
              <a:gd name="connsiteX8" fmla="*/ 22956 w 8582787"/>
              <a:gd name="connsiteY8" fmla="*/ 5074657 h 5953554"/>
              <a:gd name="connsiteX9" fmla="*/ 0 w 8582787"/>
              <a:gd name="connsiteY9" fmla="*/ 5040008 h 5953554"/>
              <a:gd name="connsiteX10" fmla="*/ 0 w 8582787"/>
              <a:gd name="connsiteY10" fmla="*/ 1220901 h 5953554"/>
              <a:gd name="connsiteX11" fmla="*/ 23024 w 8582787"/>
              <a:gd name="connsiteY11" fmla="*/ 1202608 h 5953554"/>
              <a:gd name="connsiteX12" fmla="*/ 705292 w 8582787"/>
              <a:gd name="connsiteY12" fmla="*/ 821089 h 5953554"/>
              <a:gd name="connsiteX13" fmla="*/ 5536268 w 8582787"/>
              <a:gd name="connsiteY13" fmla="*/ 639 h 5953554"/>
              <a:gd name="connsiteX0" fmla="*/ 5536268 w 8582787"/>
              <a:gd name="connsiteY0" fmla="*/ 639 h 5958985"/>
              <a:gd name="connsiteX1" fmla="*/ 5778044 w 8582787"/>
              <a:gd name="connsiteY1" fmla="*/ 6086 h 5958985"/>
              <a:gd name="connsiteX2" fmla="*/ 8038102 w 8582787"/>
              <a:gd name="connsiteY2" fmla="*/ 1081190 h 5958985"/>
              <a:gd name="connsiteX3" fmla="*/ 6942561 w 8582787"/>
              <a:gd name="connsiteY3" fmla="*/ 4768552 h 5958985"/>
              <a:gd name="connsiteX4" fmla="*/ 7063610 w 8582787"/>
              <a:gd name="connsiteY4" fmla="*/ 5404000 h 5958985"/>
              <a:gd name="connsiteX5" fmla="*/ 5844719 w 8582787"/>
              <a:gd name="connsiteY5" fmla="*/ 5361006 h 5958985"/>
              <a:gd name="connsiteX6" fmla="*/ 3911437 w 8582787"/>
              <a:gd name="connsiteY6" fmla="*/ 5888175 h 5958985"/>
              <a:gd name="connsiteX7" fmla="*/ 591395 w 8582787"/>
              <a:gd name="connsiteY7" fmla="*/ 5528208 h 5958985"/>
              <a:gd name="connsiteX8" fmla="*/ 22956 w 8582787"/>
              <a:gd name="connsiteY8" fmla="*/ 5074657 h 5958985"/>
              <a:gd name="connsiteX9" fmla="*/ 0 w 8582787"/>
              <a:gd name="connsiteY9" fmla="*/ 5040008 h 5958985"/>
              <a:gd name="connsiteX10" fmla="*/ 0 w 8582787"/>
              <a:gd name="connsiteY10" fmla="*/ 1220901 h 5958985"/>
              <a:gd name="connsiteX11" fmla="*/ 23024 w 8582787"/>
              <a:gd name="connsiteY11" fmla="*/ 1202608 h 5958985"/>
              <a:gd name="connsiteX12" fmla="*/ 705292 w 8582787"/>
              <a:gd name="connsiteY12" fmla="*/ 821089 h 5958985"/>
              <a:gd name="connsiteX13" fmla="*/ 5536268 w 8582787"/>
              <a:gd name="connsiteY13" fmla="*/ 639 h 595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82787" h="5958985">
                <a:moveTo>
                  <a:pt x="5536268" y="639"/>
                </a:moveTo>
                <a:cubicBezTo>
                  <a:pt x="5620910" y="1539"/>
                  <a:pt x="5701661" y="3377"/>
                  <a:pt x="5778044" y="6086"/>
                </a:cubicBezTo>
                <a:cubicBezTo>
                  <a:pt x="7000176" y="49432"/>
                  <a:pt x="7247305" y="292480"/>
                  <a:pt x="8038102" y="1081190"/>
                </a:cubicBezTo>
                <a:cubicBezTo>
                  <a:pt x="8887336" y="2189684"/>
                  <a:pt x="8898968" y="3432638"/>
                  <a:pt x="6942561" y="4768552"/>
                </a:cubicBezTo>
                <a:cubicBezTo>
                  <a:pt x="6485637" y="5086824"/>
                  <a:pt x="7063610" y="5404000"/>
                  <a:pt x="7063610" y="5404000"/>
                </a:cubicBezTo>
                <a:cubicBezTo>
                  <a:pt x="6980090" y="5421711"/>
                  <a:pt x="6370084" y="5280312"/>
                  <a:pt x="5844719" y="5361006"/>
                </a:cubicBezTo>
                <a:cubicBezTo>
                  <a:pt x="5319355" y="5441701"/>
                  <a:pt x="4650142" y="5798103"/>
                  <a:pt x="3911437" y="5888175"/>
                </a:cubicBezTo>
                <a:cubicBezTo>
                  <a:pt x="3172732" y="5978247"/>
                  <a:pt x="1498816" y="6078337"/>
                  <a:pt x="591395" y="5528208"/>
                </a:cubicBezTo>
                <a:cubicBezTo>
                  <a:pt x="398656" y="5411359"/>
                  <a:pt x="170148" y="5280966"/>
                  <a:pt x="22956" y="5074657"/>
                </a:cubicBezTo>
                <a:lnTo>
                  <a:pt x="0" y="5040008"/>
                </a:lnTo>
                <a:lnTo>
                  <a:pt x="0" y="1220901"/>
                </a:lnTo>
                <a:lnTo>
                  <a:pt x="23024" y="1202608"/>
                </a:lnTo>
                <a:cubicBezTo>
                  <a:pt x="198914" y="1075212"/>
                  <a:pt x="422087" y="948337"/>
                  <a:pt x="705292" y="821089"/>
                </a:cubicBezTo>
                <a:cubicBezTo>
                  <a:pt x="2121318" y="184849"/>
                  <a:pt x="4266630" y="-12850"/>
                  <a:pt x="5536268" y="639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A9ED3-0DFB-903C-39FC-BDF0B512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812" y="4660711"/>
            <a:ext cx="4096507" cy="1695639"/>
          </a:xfrm>
        </p:spPr>
        <p:txBody>
          <a:bodyPr anchor="ctr">
            <a:normAutofit/>
          </a:bodyPr>
          <a:lstStyle/>
          <a:p>
            <a:r>
              <a:rPr lang="ru-RU" dirty="0"/>
              <a:t>Авторизация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B8D541-F0F1-448D-B481-76E8390D3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87144" flipH="1">
            <a:off x="-409095" y="235656"/>
            <a:ext cx="9030630" cy="63058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907259 w 925253"/>
              <a:gd name="connsiteY0" fmla="*/ 178779 h 657889"/>
              <a:gd name="connsiteX1" fmla="*/ 715990 w 925253"/>
              <a:gd name="connsiteY1" fmla="*/ 5177 h 657889"/>
              <a:gd name="connsiteX2" fmla="*/ 205135 w 925253"/>
              <a:gd name="connsiteY2" fmla="*/ 77778 h 657889"/>
              <a:gd name="connsiteX3" fmla="*/ 19443 w 925253"/>
              <a:gd name="connsiteY3" fmla="*/ 254270 h 657889"/>
              <a:gd name="connsiteX4" fmla="*/ 232089 w 925253"/>
              <a:gd name="connsiteY4" fmla="*/ 590519 h 657889"/>
              <a:gd name="connsiteX5" fmla="*/ 238982 w 925253"/>
              <a:gd name="connsiteY5" fmla="*/ 657889 h 657889"/>
              <a:gd name="connsiteX6" fmla="*/ 354772 w 925253"/>
              <a:gd name="connsiteY6" fmla="*/ 616508 h 657889"/>
              <a:gd name="connsiteX7" fmla="*/ 555775 w 925253"/>
              <a:gd name="connsiteY7" fmla="*/ 610544 h 657889"/>
              <a:gd name="connsiteX8" fmla="*/ 871513 w 925253"/>
              <a:gd name="connsiteY8" fmla="*/ 476584 h 657889"/>
              <a:gd name="connsiteX9" fmla="*/ 916435 w 925253"/>
              <a:gd name="connsiteY9" fmla="*/ 188356 h 657889"/>
              <a:gd name="connsiteX0" fmla="*/ 715990 w 925253"/>
              <a:gd name="connsiteY0" fmla="*/ 5177 h 657889"/>
              <a:gd name="connsiteX1" fmla="*/ 205135 w 925253"/>
              <a:gd name="connsiteY1" fmla="*/ 77778 h 657889"/>
              <a:gd name="connsiteX2" fmla="*/ 19443 w 925253"/>
              <a:gd name="connsiteY2" fmla="*/ 254270 h 657889"/>
              <a:gd name="connsiteX3" fmla="*/ 232089 w 925253"/>
              <a:gd name="connsiteY3" fmla="*/ 590519 h 657889"/>
              <a:gd name="connsiteX4" fmla="*/ 238982 w 925253"/>
              <a:gd name="connsiteY4" fmla="*/ 657889 h 657889"/>
              <a:gd name="connsiteX5" fmla="*/ 354772 w 925253"/>
              <a:gd name="connsiteY5" fmla="*/ 616508 h 657889"/>
              <a:gd name="connsiteX6" fmla="*/ 555775 w 925253"/>
              <a:gd name="connsiteY6" fmla="*/ 610544 h 657889"/>
              <a:gd name="connsiteX7" fmla="*/ 871513 w 925253"/>
              <a:gd name="connsiteY7" fmla="*/ 476584 h 657889"/>
              <a:gd name="connsiteX8" fmla="*/ 916435 w 925253"/>
              <a:gd name="connsiteY8" fmla="*/ 188356 h 657889"/>
              <a:gd name="connsiteX0" fmla="*/ 796516 w 925253"/>
              <a:gd name="connsiteY0" fmla="*/ 6385 h 642389"/>
              <a:gd name="connsiteX1" fmla="*/ 205135 w 925253"/>
              <a:gd name="connsiteY1" fmla="*/ 62278 h 642389"/>
              <a:gd name="connsiteX2" fmla="*/ 19443 w 925253"/>
              <a:gd name="connsiteY2" fmla="*/ 238770 h 642389"/>
              <a:gd name="connsiteX3" fmla="*/ 232089 w 925253"/>
              <a:gd name="connsiteY3" fmla="*/ 575019 h 642389"/>
              <a:gd name="connsiteX4" fmla="*/ 238982 w 925253"/>
              <a:gd name="connsiteY4" fmla="*/ 642389 h 642389"/>
              <a:gd name="connsiteX5" fmla="*/ 354772 w 925253"/>
              <a:gd name="connsiteY5" fmla="*/ 601008 h 642389"/>
              <a:gd name="connsiteX6" fmla="*/ 555775 w 925253"/>
              <a:gd name="connsiteY6" fmla="*/ 595044 h 642389"/>
              <a:gd name="connsiteX7" fmla="*/ 871513 w 925253"/>
              <a:gd name="connsiteY7" fmla="*/ 461084 h 642389"/>
              <a:gd name="connsiteX8" fmla="*/ 916435 w 925253"/>
              <a:gd name="connsiteY8" fmla="*/ 172856 h 642389"/>
              <a:gd name="connsiteX0" fmla="*/ 796516 w 925253"/>
              <a:gd name="connsiteY0" fmla="*/ 21300 h 657304"/>
              <a:gd name="connsiteX1" fmla="*/ 205135 w 925253"/>
              <a:gd name="connsiteY1" fmla="*/ 77193 h 657304"/>
              <a:gd name="connsiteX2" fmla="*/ 19443 w 925253"/>
              <a:gd name="connsiteY2" fmla="*/ 253685 h 657304"/>
              <a:gd name="connsiteX3" fmla="*/ 232089 w 925253"/>
              <a:gd name="connsiteY3" fmla="*/ 589934 h 657304"/>
              <a:gd name="connsiteX4" fmla="*/ 238982 w 925253"/>
              <a:gd name="connsiteY4" fmla="*/ 657304 h 657304"/>
              <a:gd name="connsiteX5" fmla="*/ 354772 w 925253"/>
              <a:gd name="connsiteY5" fmla="*/ 615923 h 657304"/>
              <a:gd name="connsiteX6" fmla="*/ 555775 w 925253"/>
              <a:gd name="connsiteY6" fmla="*/ 609959 h 657304"/>
              <a:gd name="connsiteX7" fmla="*/ 871513 w 925253"/>
              <a:gd name="connsiteY7" fmla="*/ 475999 h 657304"/>
              <a:gd name="connsiteX8" fmla="*/ 916435 w 925253"/>
              <a:gd name="connsiteY8" fmla="*/ 187771 h 657304"/>
              <a:gd name="connsiteX0" fmla="*/ 796516 w 925253"/>
              <a:gd name="connsiteY0" fmla="*/ 23028 h 659032"/>
              <a:gd name="connsiteX1" fmla="*/ 205135 w 925253"/>
              <a:gd name="connsiteY1" fmla="*/ 78921 h 659032"/>
              <a:gd name="connsiteX2" fmla="*/ 19443 w 925253"/>
              <a:gd name="connsiteY2" fmla="*/ 255413 h 659032"/>
              <a:gd name="connsiteX3" fmla="*/ 232089 w 925253"/>
              <a:gd name="connsiteY3" fmla="*/ 591662 h 659032"/>
              <a:gd name="connsiteX4" fmla="*/ 238982 w 925253"/>
              <a:gd name="connsiteY4" fmla="*/ 659032 h 659032"/>
              <a:gd name="connsiteX5" fmla="*/ 354772 w 925253"/>
              <a:gd name="connsiteY5" fmla="*/ 617651 h 659032"/>
              <a:gd name="connsiteX6" fmla="*/ 555775 w 925253"/>
              <a:gd name="connsiteY6" fmla="*/ 611687 h 659032"/>
              <a:gd name="connsiteX7" fmla="*/ 871513 w 925253"/>
              <a:gd name="connsiteY7" fmla="*/ 477727 h 659032"/>
              <a:gd name="connsiteX8" fmla="*/ 916435 w 925253"/>
              <a:gd name="connsiteY8" fmla="*/ 189499 h 659032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462 h 660466"/>
              <a:gd name="connsiteX1" fmla="*/ 203578 w 925253"/>
              <a:gd name="connsiteY1" fmla="*/ 79486 h 660466"/>
              <a:gd name="connsiteX2" fmla="*/ 19443 w 925253"/>
              <a:gd name="connsiteY2" fmla="*/ 256847 h 660466"/>
              <a:gd name="connsiteX3" fmla="*/ 232089 w 925253"/>
              <a:gd name="connsiteY3" fmla="*/ 593096 h 660466"/>
              <a:gd name="connsiteX4" fmla="*/ 238982 w 925253"/>
              <a:gd name="connsiteY4" fmla="*/ 660466 h 660466"/>
              <a:gd name="connsiteX5" fmla="*/ 354772 w 925253"/>
              <a:gd name="connsiteY5" fmla="*/ 619085 h 660466"/>
              <a:gd name="connsiteX6" fmla="*/ 555775 w 925253"/>
              <a:gd name="connsiteY6" fmla="*/ 613121 h 660466"/>
              <a:gd name="connsiteX7" fmla="*/ 871513 w 925253"/>
              <a:gd name="connsiteY7" fmla="*/ 479161 h 660466"/>
              <a:gd name="connsiteX8" fmla="*/ 916435 w 925253"/>
              <a:gd name="connsiteY8" fmla="*/ 190933 h 660466"/>
              <a:gd name="connsiteX0" fmla="*/ 796516 w 871513"/>
              <a:gd name="connsiteY0" fmla="*/ 24462 h 660466"/>
              <a:gd name="connsiteX1" fmla="*/ 203578 w 871513"/>
              <a:gd name="connsiteY1" fmla="*/ 79486 h 660466"/>
              <a:gd name="connsiteX2" fmla="*/ 19443 w 871513"/>
              <a:gd name="connsiteY2" fmla="*/ 256847 h 660466"/>
              <a:gd name="connsiteX3" fmla="*/ 232089 w 871513"/>
              <a:gd name="connsiteY3" fmla="*/ 593096 h 660466"/>
              <a:gd name="connsiteX4" fmla="*/ 238982 w 871513"/>
              <a:gd name="connsiteY4" fmla="*/ 660466 h 660466"/>
              <a:gd name="connsiteX5" fmla="*/ 354772 w 871513"/>
              <a:gd name="connsiteY5" fmla="*/ 619085 h 660466"/>
              <a:gd name="connsiteX6" fmla="*/ 555775 w 871513"/>
              <a:gd name="connsiteY6" fmla="*/ 613121 h 660466"/>
              <a:gd name="connsiteX7" fmla="*/ 871513 w 871513"/>
              <a:gd name="connsiteY7" fmla="*/ 47916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206" h="660466">
                <a:moveTo>
                  <a:pt x="796516" y="24462"/>
                </a:moveTo>
                <a:cubicBezTo>
                  <a:pt x="582196" y="-37768"/>
                  <a:pt x="332110" y="32895"/>
                  <a:pt x="203578" y="79486"/>
                </a:cubicBezTo>
                <a:cubicBezTo>
                  <a:pt x="75046" y="126077"/>
                  <a:pt x="65228" y="156016"/>
                  <a:pt x="19443" y="256847"/>
                </a:cubicBezTo>
                <a:cubicBezTo>
                  <a:pt x="-29803" y="393776"/>
                  <a:pt x="5299" y="518706"/>
                  <a:pt x="232089" y="593096"/>
                </a:cubicBezTo>
                <a:cubicBezTo>
                  <a:pt x="285239" y="611098"/>
                  <a:pt x="238982" y="660466"/>
                  <a:pt x="238982" y="660466"/>
                </a:cubicBezTo>
                <a:cubicBezTo>
                  <a:pt x="247518" y="659701"/>
                  <a:pt x="301973" y="626976"/>
                  <a:pt x="354772" y="619085"/>
                </a:cubicBezTo>
                <a:cubicBezTo>
                  <a:pt x="407571" y="611194"/>
                  <a:pt x="483775" y="627430"/>
                  <a:pt x="555775" y="613121"/>
                </a:cubicBezTo>
                <a:cubicBezTo>
                  <a:pt x="627775" y="598812"/>
                  <a:pt x="866839" y="543580"/>
                  <a:pt x="906206" y="405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Объект 4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1EB45B5-8665-19C2-81BF-6D7A2522C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018" y="1193948"/>
            <a:ext cx="6566714" cy="3694372"/>
          </a:xfrm>
        </p:spPr>
      </p:pic>
    </p:spTree>
    <p:extLst>
      <p:ext uri="{BB962C8B-B14F-4D97-AF65-F5344CB8AC3E}">
        <p14:creationId xmlns:p14="http://schemas.microsoft.com/office/powerpoint/2010/main" val="154296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3D3F92-A42A-4783-8E68-3EA4940D8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806B02-335B-4B6E-B86F-D9FCF2E04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1732"/>
            <a:ext cx="8582787" cy="5958985"/>
          </a:xfrm>
          <a:custGeom>
            <a:avLst/>
            <a:gdLst>
              <a:gd name="connsiteX0" fmla="*/ 5536268 w 8582787"/>
              <a:gd name="connsiteY0" fmla="*/ 639 h 5951132"/>
              <a:gd name="connsiteX1" fmla="*/ 5778044 w 8582787"/>
              <a:gd name="connsiteY1" fmla="*/ 6086 h 5951132"/>
              <a:gd name="connsiteX2" fmla="*/ 8038102 w 8582787"/>
              <a:gd name="connsiteY2" fmla="*/ 1081190 h 5951132"/>
              <a:gd name="connsiteX3" fmla="*/ 6942561 w 8582787"/>
              <a:gd name="connsiteY3" fmla="*/ 4768552 h 5951132"/>
              <a:gd name="connsiteX4" fmla="*/ 7063610 w 8582787"/>
              <a:gd name="connsiteY4" fmla="*/ 5404000 h 5951132"/>
              <a:gd name="connsiteX5" fmla="*/ 5844719 w 8582787"/>
              <a:gd name="connsiteY5" fmla="*/ 5361006 h 5951132"/>
              <a:gd name="connsiteX6" fmla="*/ 3911437 w 8582787"/>
              <a:gd name="connsiteY6" fmla="*/ 5888175 h 5951132"/>
              <a:gd name="connsiteX7" fmla="*/ 529190 w 8582787"/>
              <a:gd name="connsiteY7" fmla="*/ 5577971 h 5951132"/>
              <a:gd name="connsiteX8" fmla="*/ 22956 w 8582787"/>
              <a:gd name="connsiteY8" fmla="*/ 5074657 h 5951132"/>
              <a:gd name="connsiteX9" fmla="*/ 0 w 8582787"/>
              <a:gd name="connsiteY9" fmla="*/ 5040008 h 5951132"/>
              <a:gd name="connsiteX10" fmla="*/ 0 w 8582787"/>
              <a:gd name="connsiteY10" fmla="*/ 1220901 h 5951132"/>
              <a:gd name="connsiteX11" fmla="*/ 23024 w 8582787"/>
              <a:gd name="connsiteY11" fmla="*/ 1202608 h 5951132"/>
              <a:gd name="connsiteX12" fmla="*/ 705292 w 8582787"/>
              <a:gd name="connsiteY12" fmla="*/ 821089 h 5951132"/>
              <a:gd name="connsiteX13" fmla="*/ 5536268 w 8582787"/>
              <a:gd name="connsiteY13" fmla="*/ 639 h 5951132"/>
              <a:gd name="connsiteX0" fmla="*/ 5536268 w 8582787"/>
              <a:gd name="connsiteY0" fmla="*/ 639 h 5915698"/>
              <a:gd name="connsiteX1" fmla="*/ 5778044 w 8582787"/>
              <a:gd name="connsiteY1" fmla="*/ 6086 h 5915698"/>
              <a:gd name="connsiteX2" fmla="*/ 8038102 w 8582787"/>
              <a:gd name="connsiteY2" fmla="*/ 1081190 h 5915698"/>
              <a:gd name="connsiteX3" fmla="*/ 6942561 w 8582787"/>
              <a:gd name="connsiteY3" fmla="*/ 4768552 h 5915698"/>
              <a:gd name="connsiteX4" fmla="*/ 7063610 w 8582787"/>
              <a:gd name="connsiteY4" fmla="*/ 5404000 h 5915698"/>
              <a:gd name="connsiteX5" fmla="*/ 5844719 w 8582787"/>
              <a:gd name="connsiteY5" fmla="*/ 5361006 h 5915698"/>
              <a:gd name="connsiteX6" fmla="*/ 3911437 w 8582787"/>
              <a:gd name="connsiteY6" fmla="*/ 5888175 h 5915698"/>
              <a:gd name="connsiteX7" fmla="*/ 591395 w 8582787"/>
              <a:gd name="connsiteY7" fmla="*/ 5528208 h 5915698"/>
              <a:gd name="connsiteX8" fmla="*/ 22956 w 8582787"/>
              <a:gd name="connsiteY8" fmla="*/ 5074657 h 5915698"/>
              <a:gd name="connsiteX9" fmla="*/ 0 w 8582787"/>
              <a:gd name="connsiteY9" fmla="*/ 5040008 h 5915698"/>
              <a:gd name="connsiteX10" fmla="*/ 0 w 8582787"/>
              <a:gd name="connsiteY10" fmla="*/ 1220901 h 5915698"/>
              <a:gd name="connsiteX11" fmla="*/ 23024 w 8582787"/>
              <a:gd name="connsiteY11" fmla="*/ 1202608 h 5915698"/>
              <a:gd name="connsiteX12" fmla="*/ 705292 w 8582787"/>
              <a:gd name="connsiteY12" fmla="*/ 821089 h 5915698"/>
              <a:gd name="connsiteX13" fmla="*/ 5536268 w 8582787"/>
              <a:gd name="connsiteY13" fmla="*/ 639 h 5915698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53554"/>
              <a:gd name="connsiteX1" fmla="*/ 5778044 w 8582787"/>
              <a:gd name="connsiteY1" fmla="*/ 6086 h 5953554"/>
              <a:gd name="connsiteX2" fmla="*/ 8038102 w 8582787"/>
              <a:gd name="connsiteY2" fmla="*/ 1081190 h 5953554"/>
              <a:gd name="connsiteX3" fmla="*/ 6942561 w 8582787"/>
              <a:gd name="connsiteY3" fmla="*/ 4768552 h 5953554"/>
              <a:gd name="connsiteX4" fmla="*/ 7063610 w 8582787"/>
              <a:gd name="connsiteY4" fmla="*/ 5404000 h 5953554"/>
              <a:gd name="connsiteX5" fmla="*/ 5844719 w 8582787"/>
              <a:gd name="connsiteY5" fmla="*/ 5361006 h 5953554"/>
              <a:gd name="connsiteX6" fmla="*/ 3911437 w 8582787"/>
              <a:gd name="connsiteY6" fmla="*/ 5888175 h 5953554"/>
              <a:gd name="connsiteX7" fmla="*/ 591395 w 8582787"/>
              <a:gd name="connsiteY7" fmla="*/ 5528208 h 5953554"/>
              <a:gd name="connsiteX8" fmla="*/ 22956 w 8582787"/>
              <a:gd name="connsiteY8" fmla="*/ 5074657 h 5953554"/>
              <a:gd name="connsiteX9" fmla="*/ 0 w 8582787"/>
              <a:gd name="connsiteY9" fmla="*/ 5040008 h 5953554"/>
              <a:gd name="connsiteX10" fmla="*/ 0 w 8582787"/>
              <a:gd name="connsiteY10" fmla="*/ 1220901 h 5953554"/>
              <a:gd name="connsiteX11" fmla="*/ 23024 w 8582787"/>
              <a:gd name="connsiteY11" fmla="*/ 1202608 h 5953554"/>
              <a:gd name="connsiteX12" fmla="*/ 705292 w 8582787"/>
              <a:gd name="connsiteY12" fmla="*/ 821089 h 5953554"/>
              <a:gd name="connsiteX13" fmla="*/ 5536268 w 8582787"/>
              <a:gd name="connsiteY13" fmla="*/ 639 h 5953554"/>
              <a:gd name="connsiteX0" fmla="*/ 5536268 w 8582787"/>
              <a:gd name="connsiteY0" fmla="*/ 639 h 5958985"/>
              <a:gd name="connsiteX1" fmla="*/ 5778044 w 8582787"/>
              <a:gd name="connsiteY1" fmla="*/ 6086 h 5958985"/>
              <a:gd name="connsiteX2" fmla="*/ 8038102 w 8582787"/>
              <a:gd name="connsiteY2" fmla="*/ 1081190 h 5958985"/>
              <a:gd name="connsiteX3" fmla="*/ 6942561 w 8582787"/>
              <a:gd name="connsiteY3" fmla="*/ 4768552 h 5958985"/>
              <a:gd name="connsiteX4" fmla="*/ 7063610 w 8582787"/>
              <a:gd name="connsiteY4" fmla="*/ 5404000 h 5958985"/>
              <a:gd name="connsiteX5" fmla="*/ 5844719 w 8582787"/>
              <a:gd name="connsiteY5" fmla="*/ 5361006 h 5958985"/>
              <a:gd name="connsiteX6" fmla="*/ 3911437 w 8582787"/>
              <a:gd name="connsiteY6" fmla="*/ 5888175 h 5958985"/>
              <a:gd name="connsiteX7" fmla="*/ 591395 w 8582787"/>
              <a:gd name="connsiteY7" fmla="*/ 5528208 h 5958985"/>
              <a:gd name="connsiteX8" fmla="*/ 22956 w 8582787"/>
              <a:gd name="connsiteY8" fmla="*/ 5074657 h 5958985"/>
              <a:gd name="connsiteX9" fmla="*/ 0 w 8582787"/>
              <a:gd name="connsiteY9" fmla="*/ 5040008 h 5958985"/>
              <a:gd name="connsiteX10" fmla="*/ 0 w 8582787"/>
              <a:gd name="connsiteY10" fmla="*/ 1220901 h 5958985"/>
              <a:gd name="connsiteX11" fmla="*/ 23024 w 8582787"/>
              <a:gd name="connsiteY11" fmla="*/ 1202608 h 5958985"/>
              <a:gd name="connsiteX12" fmla="*/ 705292 w 8582787"/>
              <a:gd name="connsiteY12" fmla="*/ 821089 h 5958985"/>
              <a:gd name="connsiteX13" fmla="*/ 5536268 w 8582787"/>
              <a:gd name="connsiteY13" fmla="*/ 639 h 595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82787" h="5958985">
                <a:moveTo>
                  <a:pt x="5536268" y="639"/>
                </a:moveTo>
                <a:cubicBezTo>
                  <a:pt x="5620910" y="1539"/>
                  <a:pt x="5701661" y="3377"/>
                  <a:pt x="5778044" y="6086"/>
                </a:cubicBezTo>
                <a:cubicBezTo>
                  <a:pt x="7000176" y="49432"/>
                  <a:pt x="7247305" y="292480"/>
                  <a:pt x="8038102" y="1081190"/>
                </a:cubicBezTo>
                <a:cubicBezTo>
                  <a:pt x="8887336" y="2189684"/>
                  <a:pt x="8898968" y="3432638"/>
                  <a:pt x="6942561" y="4768552"/>
                </a:cubicBezTo>
                <a:cubicBezTo>
                  <a:pt x="6485637" y="5086824"/>
                  <a:pt x="7063610" y="5404000"/>
                  <a:pt x="7063610" y="5404000"/>
                </a:cubicBezTo>
                <a:cubicBezTo>
                  <a:pt x="6980090" y="5421711"/>
                  <a:pt x="6370084" y="5280312"/>
                  <a:pt x="5844719" y="5361006"/>
                </a:cubicBezTo>
                <a:cubicBezTo>
                  <a:pt x="5319355" y="5441701"/>
                  <a:pt x="4650142" y="5798103"/>
                  <a:pt x="3911437" y="5888175"/>
                </a:cubicBezTo>
                <a:cubicBezTo>
                  <a:pt x="3172732" y="5978247"/>
                  <a:pt x="1498816" y="6078337"/>
                  <a:pt x="591395" y="5528208"/>
                </a:cubicBezTo>
                <a:cubicBezTo>
                  <a:pt x="398656" y="5411359"/>
                  <a:pt x="170148" y="5280966"/>
                  <a:pt x="22956" y="5074657"/>
                </a:cubicBezTo>
                <a:lnTo>
                  <a:pt x="0" y="5040008"/>
                </a:lnTo>
                <a:lnTo>
                  <a:pt x="0" y="1220901"/>
                </a:lnTo>
                <a:lnTo>
                  <a:pt x="23024" y="1202608"/>
                </a:lnTo>
                <a:cubicBezTo>
                  <a:pt x="198914" y="1075212"/>
                  <a:pt x="422087" y="948337"/>
                  <a:pt x="705292" y="821089"/>
                </a:cubicBezTo>
                <a:cubicBezTo>
                  <a:pt x="2121318" y="184849"/>
                  <a:pt x="4266630" y="-12850"/>
                  <a:pt x="5536268" y="639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A9ED3-0DFB-903C-39FC-BDF0B512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812" y="4660711"/>
            <a:ext cx="4096507" cy="1695639"/>
          </a:xfrm>
        </p:spPr>
        <p:txBody>
          <a:bodyPr anchor="ctr">
            <a:normAutofit/>
          </a:bodyPr>
          <a:lstStyle/>
          <a:p>
            <a:r>
              <a:rPr lang="ru-RU" dirty="0"/>
              <a:t>Цены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B8D541-F0F1-448D-B481-76E8390D3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87144" flipH="1">
            <a:off x="-409095" y="235656"/>
            <a:ext cx="9030630" cy="63058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907259 w 925253"/>
              <a:gd name="connsiteY0" fmla="*/ 178779 h 657889"/>
              <a:gd name="connsiteX1" fmla="*/ 715990 w 925253"/>
              <a:gd name="connsiteY1" fmla="*/ 5177 h 657889"/>
              <a:gd name="connsiteX2" fmla="*/ 205135 w 925253"/>
              <a:gd name="connsiteY2" fmla="*/ 77778 h 657889"/>
              <a:gd name="connsiteX3" fmla="*/ 19443 w 925253"/>
              <a:gd name="connsiteY3" fmla="*/ 254270 h 657889"/>
              <a:gd name="connsiteX4" fmla="*/ 232089 w 925253"/>
              <a:gd name="connsiteY4" fmla="*/ 590519 h 657889"/>
              <a:gd name="connsiteX5" fmla="*/ 238982 w 925253"/>
              <a:gd name="connsiteY5" fmla="*/ 657889 h 657889"/>
              <a:gd name="connsiteX6" fmla="*/ 354772 w 925253"/>
              <a:gd name="connsiteY6" fmla="*/ 616508 h 657889"/>
              <a:gd name="connsiteX7" fmla="*/ 555775 w 925253"/>
              <a:gd name="connsiteY7" fmla="*/ 610544 h 657889"/>
              <a:gd name="connsiteX8" fmla="*/ 871513 w 925253"/>
              <a:gd name="connsiteY8" fmla="*/ 476584 h 657889"/>
              <a:gd name="connsiteX9" fmla="*/ 916435 w 925253"/>
              <a:gd name="connsiteY9" fmla="*/ 188356 h 657889"/>
              <a:gd name="connsiteX0" fmla="*/ 715990 w 925253"/>
              <a:gd name="connsiteY0" fmla="*/ 5177 h 657889"/>
              <a:gd name="connsiteX1" fmla="*/ 205135 w 925253"/>
              <a:gd name="connsiteY1" fmla="*/ 77778 h 657889"/>
              <a:gd name="connsiteX2" fmla="*/ 19443 w 925253"/>
              <a:gd name="connsiteY2" fmla="*/ 254270 h 657889"/>
              <a:gd name="connsiteX3" fmla="*/ 232089 w 925253"/>
              <a:gd name="connsiteY3" fmla="*/ 590519 h 657889"/>
              <a:gd name="connsiteX4" fmla="*/ 238982 w 925253"/>
              <a:gd name="connsiteY4" fmla="*/ 657889 h 657889"/>
              <a:gd name="connsiteX5" fmla="*/ 354772 w 925253"/>
              <a:gd name="connsiteY5" fmla="*/ 616508 h 657889"/>
              <a:gd name="connsiteX6" fmla="*/ 555775 w 925253"/>
              <a:gd name="connsiteY6" fmla="*/ 610544 h 657889"/>
              <a:gd name="connsiteX7" fmla="*/ 871513 w 925253"/>
              <a:gd name="connsiteY7" fmla="*/ 476584 h 657889"/>
              <a:gd name="connsiteX8" fmla="*/ 916435 w 925253"/>
              <a:gd name="connsiteY8" fmla="*/ 188356 h 657889"/>
              <a:gd name="connsiteX0" fmla="*/ 796516 w 925253"/>
              <a:gd name="connsiteY0" fmla="*/ 6385 h 642389"/>
              <a:gd name="connsiteX1" fmla="*/ 205135 w 925253"/>
              <a:gd name="connsiteY1" fmla="*/ 62278 h 642389"/>
              <a:gd name="connsiteX2" fmla="*/ 19443 w 925253"/>
              <a:gd name="connsiteY2" fmla="*/ 238770 h 642389"/>
              <a:gd name="connsiteX3" fmla="*/ 232089 w 925253"/>
              <a:gd name="connsiteY3" fmla="*/ 575019 h 642389"/>
              <a:gd name="connsiteX4" fmla="*/ 238982 w 925253"/>
              <a:gd name="connsiteY4" fmla="*/ 642389 h 642389"/>
              <a:gd name="connsiteX5" fmla="*/ 354772 w 925253"/>
              <a:gd name="connsiteY5" fmla="*/ 601008 h 642389"/>
              <a:gd name="connsiteX6" fmla="*/ 555775 w 925253"/>
              <a:gd name="connsiteY6" fmla="*/ 595044 h 642389"/>
              <a:gd name="connsiteX7" fmla="*/ 871513 w 925253"/>
              <a:gd name="connsiteY7" fmla="*/ 461084 h 642389"/>
              <a:gd name="connsiteX8" fmla="*/ 916435 w 925253"/>
              <a:gd name="connsiteY8" fmla="*/ 172856 h 642389"/>
              <a:gd name="connsiteX0" fmla="*/ 796516 w 925253"/>
              <a:gd name="connsiteY0" fmla="*/ 21300 h 657304"/>
              <a:gd name="connsiteX1" fmla="*/ 205135 w 925253"/>
              <a:gd name="connsiteY1" fmla="*/ 77193 h 657304"/>
              <a:gd name="connsiteX2" fmla="*/ 19443 w 925253"/>
              <a:gd name="connsiteY2" fmla="*/ 253685 h 657304"/>
              <a:gd name="connsiteX3" fmla="*/ 232089 w 925253"/>
              <a:gd name="connsiteY3" fmla="*/ 589934 h 657304"/>
              <a:gd name="connsiteX4" fmla="*/ 238982 w 925253"/>
              <a:gd name="connsiteY4" fmla="*/ 657304 h 657304"/>
              <a:gd name="connsiteX5" fmla="*/ 354772 w 925253"/>
              <a:gd name="connsiteY5" fmla="*/ 615923 h 657304"/>
              <a:gd name="connsiteX6" fmla="*/ 555775 w 925253"/>
              <a:gd name="connsiteY6" fmla="*/ 609959 h 657304"/>
              <a:gd name="connsiteX7" fmla="*/ 871513 w 925253"/>
              <a:gd name="connsiteY7" fmla="*/ 475999 h 657304"/>
              <a:gd name="connsiteX8" fmla="*/ 916435 w 925253"/>
              <a:gd name="connsiteY8" fmla="*/ 187771 h 657304"/>
              <a:gd name="connsiteX0" fmla="*/ 796516 w 925253"/>
              <a:gd name="connsiteY0" fmla="*/ 23028 h 659032"/>
              <a:gd name="connsiteX1" fmla="*/ 205135 w 925253"/>
              <a:gd name="connsiteY1" fmla="*/ 78921 h 659032"/>
              <a:gd name="connsiteX2" fmla="*/ 19443 w 925253"/>
              <a:gd name="connsiteY2" fmla="*/ 255413 h 659032"/>
              <a:gd name="connsiteX3" fmla="*/ 232089 w 925253"/>
              <a:gd name="connsiteY3" fmla="*/ 591662 h 659032"/>
              <a:gd name="connsiteX4" fmla="*/ 238982 w 925253"/>
              <a:gd name="connsiteY4" fmla="*/ 659032 h 659032"/>
              <a:gd name="connsiteX5" fmla="*/ 354772 w 925253"/>
              <a:gd name="connsiteY5" fmla="*/ 617651 h 659032"/>
              <a:gd name="connsiteX6" fmla="*/ 555775 w 925253"/>
              <a:gd name="connsiteY6" fmla="*/ 611687 h 659032"/>
              <a:gd name="connsiteX7" fmla="*/ 871513 w 925253"/>
              <a:gd name="connsiteY7" fmla="*/ 477727 h 659032"/>
              <a:gd name="connsiteX8" fmla="*/ 916435 w 925253"/>
              <a:gd name="connsiteY8" fmla="*/ 189499 h 659032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462 h 660466"/>
              <a:gd name="connsiteX1" fmla="*/ 203578 w 925253"/>
              <a:gd name="connsiteY1" fmla="*/ 79486 h 660466"/>
              <a:gd name="connsiteX2" fmla="*/ 19443 w 925253"/>
              <a:gd name="connsiteY2" fmla="*/ 256847 h 660466"/>
              <a:gd name="connsiteX3" fmla="*/ 232089 w 925253"/>
              <a:gd name="connsiteY3" fmla="*/ 593096 h 660466"/>
              <a:gd name="connsiteX4" fmla="*/ 238982 w 925253"/>
              <a:gd name="connsiteY4" fmla="*/ 660466 h 660466"/>
              <a:gd name="connsiteX5" fmla="*/ 354772 w 925253"/>
              <a:gd name="connsiteY5" fmla="*/ 619085 h 660466"/>
              <a:gd name="connsiteX6" fmla="*/ 555775 w 925253"/>
              <a:gd name="connsiteY6" fmla="*/ 613121 h 660466"/>
              <a:gd name="connsiteX7" fmla="*/ 871513 w 925253"/>
              <a:gd name="connsiteY7" fmla="*/ 479161 h 660466"/>
              <a:gd name="connsiteX8" fmla="*/ 916435 w 925253"/>
              <a:gd name="connsiteY8" fmla="*/ 190933 h 660466"/>
              <a:gd name="connsiteX0" fmla="*/ 796516 w 871513"/>
              <a:gd name="connsiteY0" fmla="*/ 24462 h 660466"/>
              <a:gd name="connsiteX1" fmla="*/ 203578 w 871513"/>
              <a:gd name="connsiteY1" fmla="*/ 79486 h 660466"/>
              <a:gd name="connsiteX2" fmla="*/ 19443 w 871513"/>
              <a:gd name="connsiteY2" fmla="*/ 256847 h 660466"/>
              <a:gd name="connsiteX3" fmla="*/ 232089 w 871513"/>
              <a:gd name="connsiteY3" fmla="*/ 593096 h 660466"/>
              <a:gd name="connsiteX4" fmla="*/ 238982 w 871513"/>
              <a:gd name="connsiteY4" fmla="*/ 660466 h 660466"/>
              <a:gd name="connsiteX5" fmla="*/ 354772 w 871513"/>
              <a:gd name="connsiteY5" fmla="*/ 619085 h 660466"/>
              <a:gd name="connsiteX6" fmla="*/ 555775 w 871513"/>
              <a:gd name="connsiteY6" fmla="*/ 613121 h 660466"/>
              <a:gd name="connsiteX7" fmla="*/ 871513 w 871513"/>
              <a:gd name="connsiteY7" fmla="*/ 47916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206" h="660466">
                <a:moveTo>
                  <a:pt x="796516" y="24462"/>
                </a:moveTo>
                <a:cubicBezTo>
                  <a:pt x="582196" y="-37768"/>
                  <a:pt x="332110" y="32895"/>
                  <a:pt x="203578" y="79486"/>
                </a:cubicBezTo>
                <a:cubicBezTo>
                  <a:pt x="75046" y="126077"/>
                  <a:pt x="65228" y="156016"/>
                  <a:pt x="19443" y="256847"/>
                </a:cubicBezTo>
                <a:cubicBezTo>
                  <a:pt x="-29803" y="393776"/>
                  <a:pt x="5299" y="518706"/>
                  <a:pt x="232089" y="593096"/>
                </a:cubicBezTo>
                <a:cubicBezTo>
                  <a:pt x="285239" y="611098"/>
                  <a:pt x="238982" y="660466"/>
                  <a:pt x="238982" y="660466"/>
                </a:cubicBezTo>
                <a:cubicBezTo>
                  <a:pt x="247518" y="659701"/>
                  <a:pt x="301973" y="626976"/>
                  <a:pt x="354772" y="619085"/>
                </a:cubicBezTo>
                <a:cubicBezTo>
                  <a:pt x="407571" y="611194"/>
                  <a:pt x="483775" y="627430"/>
                  <a:pt x="555775" y="613121"/>
                </a:cubicBezTo>
                <a:cubicBezTo>
                  <a:pt x="627775" y="598812"/>
                  <a:pt x="866839" y="543580"/>
                  <a:pt x="906206" y="405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Объект 5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23BD51E-0DA3-A5DA-05C5-00E0579E2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968" y="1536848"/>
            <a:ext cx="5966639" cy="3332422"/>
          </a:xfrm>
        </p:spPr>
      </p:pic>
    </p:spTree>
    <p:extLst>
      <p:ext uri="{BB962C8B-B14F-4D97-AF65-F5344CB8AC3E}">
        <p14:creationId xmlns:p14="http://schemas.microsoft.com/office/powerpoint/2010/main" val="293232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3D3F92-A42A-4783-8E68-3EA4940D8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806B02-335B-4B6E-B86F-D9FCF2E04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1732"/>
            <a:ext cx="8582787" cy="5958985"/>
          </a:xfrm>
          <a:custGeom>
            <a:avLst/>
            <a:gdLst>
              <a:gd name="connsiteX0" fmla="*/ 5536268 w 8582787"/>
              <a:gd name="connsiteY0" fmla="*/ 639 h 5951132"/>
              <a:gd name="connsiteX1" fmla="*/ 5778044 w 8582787"/>
              <a:gd name="connsiteY1" fmla="*/ 6086 h 5951132"/>
              <a:gd name="connsiteX2" fmla="*/ 8038102 w 8582787"/>
              <a:gd name="connsiteY2" fmla="*/ 1081190 h 5951132"/>
              <a:gd name="connsiteX3" fmla="*/ 6942561 w 8582787"/>
              <a:gd name="connsiteY3" fmla="*/ 4768552 h 5951132"/>
              <a:gd name="connsiteX4" fmla="*/ 7063610 w 8582787"/>
              <a:gd name="connsiteY4" fmla="*/ 5404000 h 5951132"/>
              <a:gd name="connsiteX5" fmla="*/ 5844719 w 8582787"/>
              <a:gd name="connsiteY5" fmla="*/ 5361006 h 5951132"/>
              <a:gd name="connsiteX6" fmla="*/ 3911437 w 8582787"/>
              <a:gd name="connsiteY6" fmla="*/ 5888175 h 5951132"/>
              <a:gd name="connsiteX7" fmla="*/ 529190 w 8582787"/>
              <a:gd name="connsiteY7" fmla="*/ 5577971 h 5951132"/>
              <a:gd name="connsiteX8" fmla="*/ 22956 w 8582787"/>
              <a:gd name="connsiteY8" fmla="*/ 5074657 h 5951132"/>
              <a:gd name="connsiteX9" fmla="*/ 0 w 8582787"/>
              <a:gd name="connsiteY9" fmla="*/ 5040008 h 5951132"/>
              <a:gd name="connsiteX10" fmla="*/ 0 w 8582787"/>
              <a:gd name="connsiteY10" fmla="*/ 1220901 h 5951132"/>
              <a:gd name="connsiteX11" fmla="*/ 23024 w 8582787"/>
              <a:gd name="connsiteY11" fmla="*/ 1202608 h 5951132"/>
              <a:gd name="connsiteX12" fmla="*/ 705292 w 8582787"/>
              <a:gd name="connsiteY12" fmla="*/ 821089 h 5951132"/>
              <a:gd name="connsiteX13" fmla="*/ 5536268 w 8582787"/>
              <a:gd name="connsiteY13" fmla="*/ 639 h 5951132"/>
              <a:gd name="connsiteX0" fmla="*/ 5536268 w 8582787"/>
              <a:gd name="connsiteY0" fmla="*/ 639 h 5915698"/>
              <a:gd name="connsiteX1" fmla="*/ 5778044 w 8582787"/>
              <a:gd name="connsiteY1" fmla="*/ 6086 h 5915698"/>
              <a:gd name="connsiteX2" fmla="*/ 8038102 w 8582787"/>
              <a:gd name="connsiteY2" fmla="*/ 1081190 h 5915698"/>
              <a:gd name="connsiteX3" fmla="*/ 6942561 w 8582787"/>
              <a:gd name="connsiteY3" fmla="*/ 4768552 h 5915698"/>
              <a:gd name="connsiteX4" fmla="*/ 7063610 w 8582787"/>
              <a:gd name="connsiteY4" fmla="*/ 5404000 h 5915698"/>
              <a:gd name="connsiteX5" fmla="*/ 5844719 w 8582787"/>
              <a:gd name="connsiteY5" fmla="*/ 5361006 h 5915698"/>
              <a:gd name="connsiteX6" fmla="*/ 3911437 w 8582787"/>
              <a:gd name="connsiteY6" fmla="*/ 5888175 h 5915698"/>
              <a:gd name="connsiteX7" fmla="*/ 591395 w 8582787"/>
              <a:gd name="connsiteY7" fmla="*/ 5528208 h 5915698"/>
              <a:gd name="connsiteX8" fmla="*/ 22956 w 8582787"/>
              <a:gd name="connsiteY8" fmla="*/ 5074657 h 5915698"/>
              <a:gd name="connsiteX9" fmla="*/ 0 w 8582787"/>
              <a:gd name="connsiteY9" fmla="*/ 5040008 h 5915698"/>
              <a:gd name="connsiteX10" fmla="*/ 0 w 8582787"/>
              <a:gd name="connsiteY10" fmla="*/ 1220901 h 5915698"/>
              <a:gd name="connsiteX11" fmla="*/ 23024 w 8582787"/>
              <a:gd name="connsiteY11" fmla="*/ 1202608 h 5915698"/>
              <a:gd name="connsiteX12" fmla="*/ 705292 w 8582787"/>
              <a:gd name="connsiteY12" fmla="*/ 821089 h 5915698"/>
              <a:gd name="connsiteX13" fmla="*/ 5536268 w 8582787"/>
              <a:gd name="connsiteY13" fmla="*/ 639 h 5915698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53554"/>
              <a:gd name="connsiteX1" fmla="*/ 5778044 w 8582787"/>
              <a:gd name="connsiteY1" fmla="*/ 6086 h 5953554"/>
              <a:gd name="connsiteX2" fmla="*/ 8038102 w 8582787"/>
              <a:gd name="connsiteY2" fmla="*/ 1081190 h 5953554"/>
              <a:gd name="connsiteX3" fmla="*/ 6942561 w 8582787"/>
              <a:gd name="connsiteY3" fmla="*/ 4768552 h 5953554"/>
              <a:gd name="connsiteX4" fmla="*/ 7063610 w 8582787"/>
              <a:gd name="connsiteY4" fmla="*/ 5404000 h 5953554"/>
              <a:gd name="connsiteX5" fmla="*/ 5844719 w 8582787"/>
              <a:gd name="connsiteY5" fmla="*/ 5361006 h 5953554"/>
              <a:gd name="connsiteX6" fmla="*/ 3911437 w 8582787"/>
              <a:gd name="connsiteY6" fmla="*/ 5888175 h 5953554"/>
              <a:gd name="connsiteX7" fmla="*/ 591395 w 8582787"/>
              <a:gd name="connsiteY7" fmla="*/ 5528208 h 5953554"/>
              <a:gd name="connsiteX8" fmla="*/ 22956 w 8582787"/>
              <a:gd name="connsiteY8" fmla="*/ 5074657 h 5953554"/>
              <a:gd name="connsiteX9" fmla="*/ 0 w 8582787"/>
              <a:gd name="connsiteY9" fmla="*/ 5040008 h 5953554"/>
              <a:gd name="connsiteX10" fmla="*/ 0 w 8582787"/>
              <a:gd name="connsiteY10" fmla="*/ 1220901 h 5953554"/>
              <a:gd name="connsiteX11" fmla="*/ 23024 w 8582787"/>
              <a:gd name="connsiteY11" fmla="*/ 1202608 h 5953554"/>
              <a:gd name="connsiteX12" fmla="*/ 705292 w 8582787"/>
              <a:gd name="connsiteY12" fmla="*/ 821089 h 5953554"/>
              <a:gd name="connsiteX13" fmla="*/ 5536268 w 8582787"/>
              <a:gd name="connsiteY13" fmla="*/ 639 h 5953554"/>
              <a:gd name="connsiteX0" fmla="*/ 5536268 w 8582787"/>
              <a:gd name="connsiteY0" fmla="*/ 639 h 5958985"/>
              <a:gd name="connsiteX1" fmla="*/ 5778044 w 8582787"/>
              <a:gd name="connsiteY1" fmla="*/ 6086 h 5958985"/>
              <a:gd name="connsiteX2" fmla="*/ 8038102 w 8582787"/>
              <a:gd name="connsiteY2" fmla="*/ 1081190 h 5958985"/>
              <a:gd name="connsiteX3" fmla="*/ 6942561 w 8582787"/>
              <a:gd name="connsiteY3" fmla="*/ 4768552 h 5958985"/>
              <a:gd name="connsiteX4" fmla="*/ 7063610 w 8582787"/>
              <a:gd name="connsiteY4" fmla="*/ 5404000 h 5958985"/>
              <a:gd name="connsiteX5" fmla="*/ 5844719 w 8582787"/>
              <a:gd name="connsiteY5" fmla="*/ 5361006 h 5958985"/>
              <a:gd name="connsiteX6" fmla="*/ 3911437 w 8582787"/>
              <a:gd name="connsiteY6" fmla="*/ 5888175 h 5958985"/>
              <a:gd name="connsiteX7" fmla="*/ 591395 w 8582787"/>
              <a:gd name="connsiteY7" fmla="*/ 5528208 h 5958985"/>
              <a:gd name="connsiteX8" fmla="*/ 22956 w 8582787"/>
              <a:gd name="connsiteY8" fmla="*/ 5074657 h 5958985"/>
              <a:gd name="connsiteX9" fmla="*/ 0 w 8582787"/>
              <a:gd name="connsiteY9" fmla="*/ 5040008 h 5958985"/>
              <a:gd name="connsiteX10" fmla="*/ 0 w 8582787"/>
              <a:gd name="connsiteY10" fmla="*/ 1220901 h 5958985"/>
              <a:gd name="connsiteX11" fmla="*/ 23024 w 8582787"/>
              <a:gd name="connsiteY11" fmla="*/ 1202608 h 5958985"/>
              <a:gd name="connsiteX12" fmla="*/ 705292 w 8582787"/>
              <a:gd name="connsiteY12" fmla="*/ 821089 h 5958985"/>
              <a:gd name="connsiteX13" fmla="*/ 5536268 w 8582787"/>
              <a:gd name="connsiteY13" fmla="*/ 639 h 595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82787" h="5958985">
                <a:moveTo>
                  <a:pt x="5536268" y="639"/>
                </a:moveTo>
                <a:cubicBezTo>
                  <a:pt x="5620910" y="1539"/>
                  <a:pt x="5701661" y="3377"/>
                  <a:pt x="5778044" y="6086"/>
                </a:cubicBezTo>
                <a:cubicBezTo>
                  <a:pt x="7000176" y="49432"/>
                  <a:pt x="7247305" y="292480"/>
                  <a:pt x="8038102" y="1081190"/>
                </a:cubicBezTo>
                <a:cubicBezTo>
                  <a:pt x="8887336" y="2189684"/>
                  <a:pt x="8898968" y="3432638"/>
                  <a:pt x="6942561" y="4768552"/>
                </a:cubicBezTo>
                <a:cubicBezTo>
                  <a:pt x="6485637" y="5086824"/>
                  <a:pt x="7063610" y="5404000"/>
                  <a:pt x="7063610" y="5404000"/>
                </a:cubicBezTo>
                <a:cubicBezTo>
                  <a:pt x="6980090" y="5421711"/>
                  <a:pt x="6370084" y="5280312"/>
                  <a:pt x="5844719" y="5361006"/>
                </a:cubicBezTo>
                <a:cubicBezTo>
                  <a:pt x="5319355" y="5441701"/>
                  <a:pt x="4650142" y="5798103"/>
                  <a:pt x="3911437" y="5888175"/>
                </a:cubicBezTo>
                <a:cubicBezTo>
                  <a:pt x="3172732" y="5978247"/>
                  <a:pt x="1498816" y="6078337"/>
                  <a:pt x="591395" y="5528208"/>
                </a:cubicBezTo>
                <a:cubicBezTo>
                  <a:pt x="398656" y="5411359"/>
                  <a:pt x="170148" y="5280966"/>
                  <a:pt x="22956" y="5074657"/>
                </a:cubicBezTo>
                <a:lnTo>
                  <a:pt x="0" y="5040008"/>
                </a:lnTo>
                <a:lnTo>
                  <a:pt x="0" y="1220901"/>
                </a:lnTo>
                <a:lnTo>
                  <a:pt x="23024" y="1202608"/>
                </a:lnTo>
                <a:cubicBezTo>
                  <a:pt x="198914" y="1075212"/>
                  <a:pt x="422087" y="948337"/>
                  <a:pt x="705292" y="821089"/>
                </a:cubicBezTo>
                <a:cubicBezTo>
                  <a:pt x="2121318" y="184849"/>
                  <a:pt x="4266630" y="-12850"/>
                  <a:pt x="5536268" y="639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A9ED3-0DFB-903C-39FC-BDF0B512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812" y="4660711"/>
            <a:ext cx="4096507" cy="1695639"/>
          </a:xfrm>
        </p:spPr>
        <p:txBody>
          <a:bodyPr anchor="ctr">
            <a:normAutofit/>
          </a:bodyPr>
          <a:lstStyle/>
          <a:p>
            <a:r>
              <a:rPr lang="ru-RU" dirty="0"/>
              <a:t>Профиль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B8D541-F0F1-448D-B481-76E8390D3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87144" flipH="1">
            <a:off x="-409095" y="235656"/>
            <a:ext cx="9030630" cy="63058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907259 w 925253"/>
              <a:gd name="connsiteY0" fmla="*/ 178779 h 657889"/>
              <a:gd name="connsiteX1" fmla="*/ 715990 w 925253"/>
              <a:gd name="connsiteY1" fmla="*/ 5177 h 657889"/>
              <a:gd name="connsiteX2" fmla="*/ 205135 w 925253"/>
              <a:gd name="connsiteY2" fmla="*/ 77778 h 657889"/>
              <a:gd name="connsiteX3" fmla="*/ 19443 w 925253"/>
              <a:gd name="connsiteY3" fmla="*/ 254270 h 657889"/>
              <a:gd name="connsiteX4" fmla="*/ 232089 w 925253"/>
              <a:gd name="connsiteY4" fmla="*/ 590519 h 657889"/>
              <a:gd name="connsiteX5" fmla="*/ 238982 w 925253"/>
              <a:gd name="connsiteY5" fmla="*/ 657889 h 657889"/>
              <a:gd name="connsiteX6" fmla="*/ 354772 w 925253"/>
              <a:gd name="connsiteY6" fmla="*/ 616508 h 657889"/>
              <a:gd name="connsiteX7" fmla="*/ 555775 w 925253"/>
              <a:gd name="connsiteY7" fmla="*/ 610544 h 657889"/>
              <a:gd name="connsiteX8" fmla="*/ 871513 w 925253"/>
              <a:gd name="connsiteY8" fmla="*/ 476584 h 657889"/>
              <a:gd name="connsiteX9" fmla="*/ 916435 w 925253"/>
              <a:gd name="connsiteY9" fmla="*/ 188356 h 657889"/>
              <a:gd name="connsiteX0" fmla="*/ 715990 w 925253"/>
              <a:gd name="connsiteY0" fmla="*/ 5177 h 657889"/>
              <a:gd name="connsiteX1" fmla="*/ 205135 w 925253"/>
              <a:gd name="connsiteY1" fmla="*/ 77778 h 657889"/>
              <a:gd name="connsiteX2" fmla="*/ 19443 w 925253"/>
              <a:gd name="connsiteY2" fmla="*/ 254270 h 657889"/>
              <a:gd name="connsiteX3" fmla="*/ 232089 w 925253"/>
              <a:gd name="connsiteY3" fmla="*/ 590519 h 657889"/>
              <a:gd name="connsiteX4" fmla="*/ 238982 w 925253"/>
              <a:gd name="connsiteY4" fmla="*/ 657889 h 657889"/>
              <a:gd name="connsiteX5" fmla="*/ 354772 w 925253"/>
              <a:gd name="connsiteY5" fmla="*/ 616508 h 657889"/>
              <a:gd name="connsiteX6" fmla="*/ 555775 w 925253"/>
              <a:gd name="connsiteY6" fmla="*/ 610544 h 657889"/>
              <a:gd name="connsiteX7" fmla="*/ 871513 w 925253"/>
              <a:gd name="connsiteY7" fmla="*/ 476584 h 657889"/>
              <a:gd name="connsiteX8" fmla="*/ 916435 w 925253"/>
              <a:gd name="connsiteY8" fmla="*/ 188356 h 657889"/>
              <a:gd name="connsiteX0" fmla="*/ 796516 w 925253"/>
              <a:gd name="connsiteY0" fmla="*/ 6385 h 642389"/>
              <a:gd name="connsiteX1" fmla="*/ 205135 w 925253"/>
              <a:gd name="connsiteY1" fmla="*/ 62278 h 642389"/>
              <a:gd name="connsiteX2" fmla="*/ 19443 w 925253"/>
              <a:gd name="connsiteY2" fmla="*/ 238770 h 642389"/>
              <a:gd name="connsiteX3" fmla="*/ 232089 w 925253"/>
              <a:gd name="connsiteY3" fmla="*/ 575019 h 642389"/>
              <a:gd name="connsiteX4" fmla="*/ 238982 w 925253"/>
              <a:gd name="connsiteY4" fmla="*/ 642389 h 642389"/>
              <a:gd name="connsiteX5" fmla="*/ 354772 w 925253"/>
              <a:gd name="connsiteY5" fmla="*/ 601008 h 642389"/>
              <a:gd name="connsiteX6" fmla="*/ 555775 w 925253"/>
              <a:gd name="connsiteY6" fmla="*/ 595044 h 642389"/>
              <a:gd name="connsiteX7" fmla="*/ 871513 w 925253"/>
              <a:gd name="connsiteY7" fmla="*/ 461084 h 642389"/>
              <a:gd name="connsiteX8" fmla="*/ 916435 w 925253"/>
              <a:gd name="connsiteY8" fmla="*/ 172856 h 642389"/>
              <a:gd name="connsiteX0" fmla="*/ 796516 w 925253"/>
              <a:gd name="connsiteY0" fmla="*/ 21300 h 657304"/>
              <a:gd name="connsiteX1" fmla="*/ 205135 w 925253"/>
              <a:gd name="connsiteY1" fmla="*/ 77193 h 657304"/>
              <a:gd name="connsiteX2" fmla="*/ 19443 w 925253"/>
              <a:gd name="connsiteY2" fmla="*/ 253685 h 657304"/>
              <a:gd name="connsiteX3" fmla="*/ 232089 w 925253"/>
              <a:gd name="connsiteY3" fmla="*/ 589934 h 657304"/>
              <a:gd name="connsiteX4" fmla="*/ 238982 w 925253"/>
              <a:gd name="connsiteY4" fmla="*/ 657304 h 657304"/>
              <a:gd name="connsiteX5" fmla="*/ 354772 w 925253"/>
              <a:gd name="connsiteY5" fmla="*/ 615923 h 657304"/>
              <a:gd name="connsiteX6" fmla="*/ 555775 w 925253"/>
              <a:gd name="connsiteY6" fmla="*/ 609959 h 657304"/>
              <a:gd name="connsiteX7" fmla="*/ 871513 w 925253"/>
              <a:gd name="connsiteY7" fmla="*/ 475999 h 657304"/>
              <a:gd name="connsiteX8" fmla="*/ 916435 w 925253"/>
              <a:gd name="connsiteY8" fmla="*/ 187771 h 657304"/>
              <a:gd name="connsiteX0" fmla="*/ 796516 w 925253"/>
              <a:gd name="connsiteY0" fmla="*/ 23028 h 659032"/>
              <a:gd name="connsiteX1" fmla="*/ 205135 w 925253"/>
              <a:gd name="connsiteY1" fmla="*/ 78921 h 659032"/>
              <a:gd name="connsiteX2" fmla="*/ 19443 w 925253"/>
              <a:gd name="connsiteY2" fmla="*/ 255413 h 659032"/>
              <a:gd name="connsiteX3" fmla="*/ 232089 w 925253"/>
              <a:gd name="connsiteY3" fmla="*/ 591662 h 659032"/>
              <a:gd name="connsiteX4" fmla="*/ 238982 w 925253"/>
              <a:gd name="connsiteY4" fmla="*/ 659032 h 659032"/>
              <a:gd name="connsiteX5" fmla="*/ 354772 w 925253"/>
              <a:gd name="connsiteY5" fmla="*/ 617651 h 659032"/>
              <a:gd name="connsiteX6" fmla="*/ 555775 w 925253"/>
              <a:gd name="connsiteY6" fmla="*/ 611687 h 659032"/>
              <a:gd name="connsiteX7" fmla="*/ 871513 w 925253"/>
              <a:gd name="connsiteY7" fmla="*/ 477727 h 659032"/>
              <a:gd name="connsiteX8" fmla="*/ 916435 w 925253"/>
              <a:gd name="connsiteY8" fmla="*/ 189499 h 659032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462 h 660466"/>
              <a:gd name="connsiteX1" fmla="*/ 203578 w 925253"/>
              <a:gd name="connsiteY1" fmla="*/ 79486 h 660466"/>
              <a:gd name="connsiteX2" fmla="*/ 19443 w 925253"/>
              <a:gd name="connsiteY2" fmla="*/ 256847 h 660466"/>
              <a:gd name="connsiteX3" fmla="*/ 232089 w 925253"/>
              <a:gd name="connsiteY3" fmla="*/ 593096 h 660466"/>
              <a:gd name="connsiteX4" fmla="*/ 238982 w 925253"/>
              <a:gd name="connsiteY4" fmla="*/ 660466 h 660466"/>
              <a:gd name="connsiteX5" fmla="*/ 354772 w 925253"/>
              <a:gd name="connsiteY5" fmla="*/ 619085 h 660466"/>
              <a:gd name="connsiteX6" fmla="*/ 555775 w 925253"/>
              <a:gd name="connsiteY6" fmla="*/ 613121 h 660466"/>
              <a:gd name="connsiteX7" fmla="*/ 871513 w 925253"/>
              <a:gd name="connsiteY7" fmla="*/ 479161 h 660466"/>
              <a:gd name="connsiteX8" fmla="*/ 916435 w 925253"/>
              <a:gd name="connsiteY8" fmla="*/ 190933 h 660466"/>
              <a:gd name="connsiteX0" fmla="*/ 796516 w 871513"/>
              <a:gd name="connsiteY0" fmla="*/ 24462 h 660466"/>
              <a:gd name="connsiteX1" fmla="*/ 203578 w 871513"/>
              <a:gd name="connsiteY1" fmla="*/ 79486 h 660466"/>
              <a:gd name="connsiteX2" fmla="*/ 19443 w 871513"/>
              <a:gd name="connsiteY2" fmla="*/ 256847 h 660466"/>
              <a:gd name="connsiteX3" fmla="*/ 232089 w 871513"/>
              <a:gd name="connsiteY3" fmla="*/ 593096 h 660466"/>
              <a:gd name="connsiteX4" fmla="*/ 238982 w 871513"/>
              <a:gd name="connsiteY4" fmla="*/ 660466 h 660466"/>
              <a:gd name="connsiteX5" fmla="*/ 354772 w 871513"/>
              <a:gd name="connsiteY5" fmla="*/ 619085 h 660466"/>
              <a:gd name="connsiteX6" fmla="*/ 555775 w 871513"/>
              <a:gd name="connsiteY6" fmla="*/ 613121 h 660466"/>
              <a:gd name="connsiteX7" fmla="*/ 871513 w 871513"/>
              <a:gd name="connsiteY7" fmla="*/ 47916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206" h="660466">
                <a:moveTo>
                  <a:pt x="796516" y="24462"/>
                </a:moveTo>
                <a:cubicBezTo>
                  <a:pt x="582196" y="-37768"/>
                  <a:pt x="332110" y="32895"/>
                  <a:pt x="203578" y="79486"/>
                </a:cubicBezTo>
                <a:cubicBezTo>
                  <a:pt x="75046" y="126077"/>
                  <a:pt x="65228" y="156016"/>
                  <a:pt x="19443" y="256847"/>
                </a:cubicBezTo>
                <a:cubicBezTo>
                  <a:pt x="-29803" y="393776"/>
                  <a:pt x="5299" y="518706"/>
                  <a:pt x="232089" y="593096"/>
                </a:cubicBezTo>
                <a:cubicBezTo>
                  <a:pt x="285239" y="611098"/>
                  <a:pt x="238982" y="660466"/>
                  <a:pt x="238982" y="660466"/>
                </a:cubicBezTo>
                <a:cubicBezTo>
                  <a:pt x="247518" y="659701"/>
                  <a:pt x="301973" y="626976"/>
                  <a:pt x="354772" y="619085"/>
                </a:cubicBezTo>
                <a:cubicBezTo>
                  <a:pt x="407571" y="611194"/>
                  <a:pt x="483775" y="627430"/>
                  <a:pt x="555775" y="613121"/>
                </a:cubicBezTo>
                <a:cubicBezTo>
                  <a:pt x="627775" y="598812"/>
                  <a:pt x="866839" y="543580"/>
                  <a:pt x="906206" y="405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Объект 4" descr="Изображение выглядит как текст, снимок экран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23610D7-A560-386C-3057-71253F640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118" y="1317773"/>
            <a:ext cx="6414314" cy="3618172"/>
          </a:xfrm>
        </p:spPr>
      </p:pic>
    </p:spTree>
    <p:extLst>
      <p:ext uri="{BB962C8B-B14F-4D97-AF65-F5344CB8AC3E}">
        <p14:creationId xmlns:p14="http://schemas.microsoft.com/office/powerpoint/2010/main" val="2387782576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ChitchatVTI</vt:lpstr>
      <vt:lpstr>Сайт для покупок</vt:lpstr>
      <vt:lpstr>Идея</vt:lpstr>
      <vt:lpstr>Главный экран</vt:lpstr>
      <vt:lpstr>О компании</vt:lpstr>
      <vt:lpstr>Контакты</vt:lpstr>
      <vt:lpstr>Цены</vt:lpstr>
      <vt:lpstr>Авторизация</vt:lpstr>
      <vt:lpstr>Цены</vt:lpstr>
      <vt:lpstr>Профиль</vt:lpstr>
      <vt:lpstr>Добавление товара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87</cp:revision>
  <dcterms:created xsi:type="dcterms:W3CDTF">2024-04-26T12:19:55Z</dcterms:created>
  <dcterms:modified xsi:type="dcterms:W3CDTF">2024-04-26T12:34:56Z</dcterms:modified>
</cp:coreProperties>
</file>