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945-DFDC-4CFE-A169-F0F354543980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F993-CEE4-42E4-A83B-F2F54A98F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70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945-DFDC-4CFE-A169-F0F354543980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F993-CEE4-42E4-A83B-F2F54A98F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8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945-DFDC-4CFE-A169-F0F354543980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F993-CEE4-42E4-A83B-F2F54A98F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91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945-DFDC-4CFE-A169-F0F354543980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F993-CEE4-42E4-A83B-F2F54A98F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21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945-DFDC-4CFE-A169-F0F354543980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F993-CEE4-42E4-A83B-F2F54A98F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9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945-DFDC-4CFE-A169-F0F354543980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F993-CEE4-42E4-A83B-F2F54A98F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01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945-DFDC-4CFE-A169-F0F354543980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F993-CEE4-42E4-A83B-F2F54A98F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47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945-DFDC-4CFE-A169-F0F354543980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F993-CEE4-42E4-A83B-F2F54A98F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7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945-DFDC-4CFE-A169-F0F354543980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F993-CEE4-42E4-A83B-F2F54A98F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4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945-DFDC-4CFE-A169-F0F354543980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F993-CEE4-42E4-A83B-F2F54A98F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C945-DFDC-4CFE-A169-F0F354543980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F993-CEE4-42E4-A83B-F2F54A98F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36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C945-DFDC-4CFE-A169-F0F354543980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F993-CEE4-42E4-A83B-F2F54A98F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75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реляционные СУБД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7062651" y="5695406"/>
            <a:ext cx="4941141" cy="9710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800" dirty="0"/>
              <a:t>Подготовил:</a:t>
            </a:r>
          </a:p>
          <a:p>
            <a:pPr algn="r"/>
            <a:r>
              <a:rPr lang="ru-RU" sz="2800" dirty="0"/>
              <a:t>студент ИВТ-363 Авдосев Н.Г.</a:t>
            </a:r>
          </a:p>
        </p:txBody>
      </p:sp>
    </p:spTree>
    <p:extLst>
      <p:ext uri="{BB962C8B-B14F-4D97-AF65-F5344CB8AC3E}">
        <p14:creationId xmlns:p14="http://schemas.microsoft.com/office/powerpoint/2010/main" val="345666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Реляционные системы управления базами данных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Реляционные </a:t>
            </a:r>
            <a:r>
              <a:rPr lang="ru-RU" dirty="0"/>
              <a:t>системы реализуют реляционную модель работы с данными, которая определяет всю хранимую информацию как набор связанных записей и атрибутов в таблице.</a:t>
            </a:r>
          </a:p>
          <a:p>
            <a:r>
              <a:rPr lang="ru-RU" dirty="0"/>
              <a:t>СУБД такого типа используют структуры (таблицы) для хранения и работы с данными. Каждый столбец (атрибут) содержит свой тип информации. Каждая запись в базе данных, обладающая уникальным ключом, передаётся в строку таблицы, и её атрибуты отображаются в столбцах таблицы.</a:t>
            </a:r>
          </a:p>
          <a:p>
            <a:r>
              <a:rPr lang="ru-RU" dirty="0" smtClean="0"/>
              <a:t>Например, </a:t>
            </a:r>
            <a:r>
              <a:rPr lang="en-US" dirty="0" smtClean="0"/>
              <a:t>SQLite, MySQL </a:t>
            </a:r>
            <a:r>
              <a:rPr lang="ru-RU" dirty="0" smtClean="0"/>
              <a:t>и </a:t>
            </a:r>
            <a:r>
              <a:rPr lang="en-US" dirty="0" smtClean="0"/>
              <a:t>PostgreSQL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66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СУБД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dirty="0"/>
              <a:t>. Непосредственное управление данными во внешней памяти;</a:t>
            </a:r>
          </a:p>
          <a:p>
            <a:pPr marL="0" indent="0">
              <a:buNone/>
            </a:pPr>
            <a:r>
              <a:rPr lang="ru-RU" dirty="0"/>
              <a:t>2. Управление буферами оперативной памяти;</a:t>
            </a:r>
          </a:p>
          <a:p>
            <a:pPr marL="0" indent="0">
              <a:buNone/>
            </a:pPr>
            <a:r>
              <a:rPr lang="ru-RU" dirty="0"/>
              <a:t>3. Управление транзакциями;</a:t>
            </a:r>
          </a:p>
          <a:p>
            <a:pPr marL="0" indent="0">
              <a:buNone/>
            </a:pPr>
            <a:r>
              <a:rPr lang="ru-RU" dirty="0"/>
              <a:t>4. Журнализация и восстановление БД после сбоев;</a:t>
            </a:r>
          </a:p>
          <a:p>
            <a:pPr marL="0" indent="0">
              <a:buNone/>
            </a:pPr>
            <a:r>
              <a:rPr lang="ru-RU" dirty="0"/>
              <a:t>5. Поддержание языков БД.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35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Трехуровневая </a:t>
            </a:r>
            <a:r>
              <a:rPr lang="ru-RU" dirty="0"/>
              <a:t>архитектура современных бд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External level (</a:t>
            </a:r>
            <a:r>
              <a:rPr lang="ru-RU" dirty="0" smtClean="0"/>
              <a:t>пользовательский интерфейс)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Данный </a:t>
            </a:r>
            <a:r>
              <a:rPr lang="ru-RU" dirty="0"/>
              <a:t>уровень определяет </a:t>
            </a:r>
            <a:r>
              <a:rPr lang="ru-RU" dirty="0" smtClean="0"/>
              <a:t>Интерфейс </a:t>
            </a:r>
            <a:r>
              <a:rPr lang="ru-RU" dirty="0"/>
              <a:t>и </a:t>
            </a:r>
            <a:r>
              <a:rPr lang="ru-RU" dirty="0" smtClean="0"/>
              <a:t>Права </a:t>
            </a:r>
            <a:r>
              <a:rPr lang="ru-RU" dirty="0"/>
              <a:t>доступа пользователей к структуре и данным БД.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Conceptual level (</a:t>
            </a:r>
            <a:r>
              <a:rPr lang="ru-RU" dirty="0" smtClean="0"/>
              <a:t>концептуальный </a:t>
            </a:r>
            <a:r>
              <a:rPr lang="ru-RU" dirty="0" smtClean="0"/>
              <a:t>уровень). Уровень </a:t>
            </a:r>
            <a:r>
              <a:rPr lang="ru-RU" dirty="0"/>
              <a:t>обеспечивает поддержку операций по проектированию БД (описание таблиц и связей, создание запросов, форм, отчетов, процедур</a:t>
            </a:r>
            <a:r>
              <a:rPr lang="ru-RU" dirty="0" smtClean="0"/>
              <a:t>).</a:t>
            </a:r>
          </a:p>
          <a:p>
            <a:r>
              <a:rPr lang="en-US" dirty="0" smtClean="0"/>
              <a:t>Internal </a:t>
            </a:r>
            <a:r>
              <a:rPr lang="en-US" dirty="0"/>
              <a:t>level (</a:t>
            </a:r>
            <a:r>
              <a:rPr lang="ru-RU" dirty="0"/>
              <a:t>внутренний уровень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/>
              <a:t>Данный уровень обеспечивает - </a:t>
            </a:r>
            <a:r>
              <a:rPr lang="en-US" dirty="0"/>
              <a:t>physical storage structure (</a:t>
            </a:r>
            <a:r>
              <a:rPr lang="ru-RU" dirty="0"/>
              <a:t>размещение данных на физических носителях). </a:t>
            </a:r>
            <a:br>
              <a:rPr lang="ru-RU" dirty="0"/>
            </a:b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83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Хранимая процедура — объект базы данных, представляющий собой набор </a:t>
            </a:r>
            <a:r>
              <a:rPr lang="en-US" dirty="0" smtClean="0"/>
              <a:t>SQL-</a:t>
            </a:r>
            <a:r>
              <a:rPr lang="ru-RU" dirty="0" smtClean="0"/>
              <a:t>инструкций, который компилируется один раз и хранится на сервере. </a:t>
            </a:r>
          </a:p>
          <a:p>
            <a:r>
              <a:rPr lang="ru-RU" dirty="0" smtClean="0"/>
              <a:t>Хранимые процедуры очень похожи на обыкновенные процедуры языков высокого уровня, у них могут быть входные и выходные параметры и локальные переменные, в них могут производиться числовые вычисления и операции над символьными данными, результаты которых могут присваиваться переменным и параметрам. </a:t>
            </a:r>
          </a:p>
          <a:p>
            <a:r>
              <a:rPr lang="ru-RU" dirty="0" smtClean="0"/>
              <a:t>Кроме того, в хранимых процедурах возможны циклы и ветвления, то есть в них могут использоваться инструкции управления процессом исполнения.</a:t>
            </a:r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CALL </a:t>
            </a:r>
            <a:r>
              <a:rPr lang="ru-RU" dirty="0" smtClean="0"/>
              <a:t>процедура(…)</a:t>
            </a:r>
          </a:p>
          <a:p>
            <a:r>
              <a:rPr lang="en-US" dirty="0" smtClean="0"/>
              <a:t>EXECUTE </a:t>
            </a:r>
            <a:r>
              <a:rPr lang="ru-RU" dirty="0" smtClean="0"/>
              <a:t>процедура(…)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5105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235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реляционные СУБД </vt:lpstr>
      <vt:lpstr>Реляционные системы управления базами данных </vt:lpstr>
      <vt:lpstr>Функции СУБД</vt:lpstr>
      <vt:lpstr>Трехуровневая архитектура современных бд </vt:lpstr>
      <vt:lpstr>Хранимые процедуры</vt:lpstr>
    </vt:vector>
  </TitlesOfParts>
  <Company>VSTU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Реляционные СУБД. </dc:title>
  <dc:creator>Alexander</dc:creator>
  <cp:lastModifiedBy>Пользователь Windows</cp:lastModifiedBy>
  <cp:revision>9</cp:revision>
  <dcterms:created xsi:type="dcterms:W3CDTF">2019-11-29T14:18:49Z</dcterms:created>
  <dcterms:modified xsi:type="dcterms:W3CDTF">2019-11-29T15:22:19Z</dcterms:modified>
</cp:coreProperties>
</file>