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1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6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C2B4-AD7A-48A0-8130-C373C9A918B8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4804-038F-42B5-94C3-629BEEBAF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4%D0%B4,_%D0%AD%D0%B4%D0%B3%D0%B0%D1%8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Реляционная </a:t>
            </a:r>
            <a:r>
              <a:rPr lang="ru-RU" dirty="0" smtClean="0"/>
              <a:t>Алгебра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620000" y="5556068"/>
            <a:ext cx="4171406" cy="9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11587" y="5588986"/>
            <a:ext cx="4197531" cy="889930"/>
          </a:xfrm>
        </p:spPr>
        <p:txBody>
          <a:bodyPr/>
          <a:lstStyle/>
          <a:p>
            <a:pPr algn="r"/>
            <a:r>
              <a:rPr lang="ru-RU" dirty="0" smtClean="0"/>
              <a:t>Подготовил:</a:t>
            </a:r>
          </a:p>
          <a:p>
            <a:pPr algn="r"/>
            <a:r>
              <a:rPr lang="ru-RU" dirty="0" smtClean="0"/>
              <a:t>студент ИВТ-363 Авдосев Н.Г.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8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7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0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Реляционной базой данных называется совокупность отношений, содержащих всю информацию, которая должна хранится в базе. В данном определении нам интересен термин отношение, но пока оставим его без строго определения.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Лучше представим себе таблицу продуктов.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946357"/>
            <a:ext cx="6616998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мы видим на таблице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Таблица состоит из 4х строк, строка в таблице является кортежем в реляционной теории. Множество упорядоченных кортежей называется отношением.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Перед тем как дать определение отношения, введем еще один термин — домен. </a:t>
            </a:r>
            <a:r>
              <a:rPr lang="ru-RU" sz="2200" dirty="0" smtClean="0"/>
              <a:t>Домены применительно к таблице это столбцы.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Для ясности, теперь введем строгое определение отношения.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Пусть даны N множеств D1,D2, …. </a:t>
            </a:r>
            <a:r>
              <a:rPr lang="ru-RU" sz="2200" dirty="0" err="1"/>
              <a:t>Dn</a:t>
            </a:r>
            <a:r>
              <a:rPr lang="ru-RU" sz="2200" dirty="0"/>
              <a:t> (домены), отношением R над этими множествами называется множество упорядоченных N-кортежей вида &lt;d1,d1,...</a:t>
            </a:r>
            <a:r>
              <a:rPr lang="ru-RU" sz="2200" dirty="0" err="1"/>
              <a:t>dn</a:t>
            </a:r>
            <a:r>
              <a:rPr lang="ru-RU" sz="2200" dirty="0"/>
              <a:t>&gt;, где d1 принадлежит D1 и </a:t>
            </a:r>
            <a:r>
              <a:rPr lang="ru-RU" sz="2200" dirty="0" err="1"/>
              <a:t>тд</a:t>
            </a:r>
            <a:r>
              <a:rPr lang="ru-RU" sz="2200" dirty="0"/>
              <a:t>. Множества D1,D2,..Dn называются доменами отношения R.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Каждый элемент кортежа представляет собой значение одного из атрибутов, соответствующего одному из доменов.</a:t>
            </a:r>
          </a:p>
        </p:txBody>
      </p:sp>
    </p:spTree>
    <p:extLst>
      <p:ext uri="{BB962C8B-B14F-4D97-AF65-F5344CB8AC3E}">
        <p14:creationId xmlns:p14="http://schemas.microsoft.com/office/powerpoint/2010/main" val="26365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в отношениях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реляционной </a:t>
            </a:r>
            <a:r>
              <a:rPr lang="ru-RU" dirty="0" smtClean="0"/>
              <a:t>алгебры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Основные восемь операций реляционной алгебры были предложены </a:t>
            </a:r>
            <a:r>
              <a:rPr lang="ru-RU" dirty="0" err="1" smtClean="0">
                <a:hlinkClick r:id="rId2"/>
              </a:rPr>
              <a:t>Э.Коддом</a:t>
            </a:r>
            <a:endParaRPr lang="ru-RU" dirty="0" smtClean="0"/>
          </a:p>
          <a:p>
            <a:r>
              <a:rPr lang="ru-RU" dirty="0"/>
              <a:t>Объединение</a:t>
            </a:r>
          </a:p>
          <a:p>
            <a:r>
              <a:rPr lang="ru-RU" dirty="0"/>
              <a:t>Пересечение</a:t>
            </a:r>
          </a:p>
          <a:p>
            <a:r>
              <a:rPr lang="ru-RU" dirty="0"/>
              <a:t>Вычитание</a:t>
            </a:r>
          </a:p>
          <a:p>
            <a:r>
              <a:rPr lang="ru-RU" dirty="0"/>
              <a:t>Декартово произведение</a:t>
            </a:r>
          </a:p>
          <a:p>
            <a:r>
              <a:rPr lang="ru-RU" dirty="0"/>
              <a:t>Выборка</a:t>
            </a:r>
          </a:p>
          <a:p>
            <a:r>
              <a:rPr lang="ru-RU" dirty="0"/>
              <a:t>Проекция</a:t>
            </a:r>
          </a:p>
          <a:p>
            <a:r>
              <a:rPr lang="ru-RU" dirty="0"/>
              <a:t>Соединение</a:t>
            </a:r>
          </a:p>
          <a:p>
            <a:r>
              <a:rPr lang="ru-RU" dirty="0" smtClean="0"/>
              <a:t>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60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9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0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63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Реляционная Алгебра</vt:lpstr>
      <vt:lpstr>Реляционная база данных</vt:lpstr>
      <vt:lpstr>Что же мы видим на таблице</vt:lpstr>
      <vt:lpstr>Ключи в отношениях</vt:lpstr>
      <vt:lpstr>Операции реляционной алгебры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Реляционная Алгебра</dc:title>
  <dc:creator>Пользователь Windows</dc:creator>
  <cp:lastModifiedBy>Пользователь Windows</cp:lastModifiedBy>
  <cp:revision>1</cp:revision>
  <dcterms:created xsi:type="dcterms:W3CDTF">2019-10-04T14:35:14Z</dcterms:created>
  <dcterms:modified xsi:type="dcterms:W3CDTF">2019-10-04T14:42:49Z</dcterms:modified>
</cp:coreProperties>
</file>