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87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3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8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3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07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6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95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1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94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97A6-AF08-43F2-B3F3-7297659B764A}" type="datetimeFigureOut">
              <a:rPr lang="ru-RU" smtClean="0"/>
              <a:t>04.10.2019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A8895-0E2A-4C80-9693-F4F31B0ED0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7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Модель сущность-связь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Подготовил: студент группы ИВТ-363</a:t>
            </a:r>
          </a:p>
          <a:p>
            <a:pPr algn="r"/>
            <a:r>
              <a:rPr lang="ru-RU" dirty="0" smtClean="0"/>
              <a:t>Безрученко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18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Модель «сущность-связь» (или </a:t>
            </a:r>
            <a:r>
              <a:rPr lang="en-US" dirty="0" smtClean="0"/>
              <a:t>ER-</a:t>
            </a:r>
            <a:r>
              <a:rPr lang="ru-RU" dirty="0" smtClean="0"/>
              <a:t>модель, от англ. </a:t>
            </a:r>
            <a:r>
              <a:rPr lang="en-US" i="1" dirty="0" smtClean="0"/>
              <a:t>entity-relationship model</a:t>
            </a:r>
            <a:r>
              <a:rPr lang="ru-RU" dirty="0" smtClean="0"/>
              <a:t>) — модель данных, позволяющая описывать концептуальные схемы предметной области, т.е. выделять ключевые сущности и обозначать связи между ними.</a:t>
            </a:r>
          </a:p>
          <a:p>
            <a:pPr marL="0" indent="0">
              <a:buNone/>
            </a:pPr>
            <a:r>
              <a:rPr lang="ru-RU" dirty="0" smtClean="0"/>
              <a:t>Используется при концептуальном проектировании баз данных. На последующих этапах проектирования </a:t>
            </a:r>
            <a:r>
              <a:rPr lang="en-US" dirty="0" smtClean="0"/>
              <a:t>ER-</a:t>
            </a:r>
            <a:r>
              <a:rPr lang="ru-RU" dirty="0" smtClean="0"/>
              <a:t>модель преобразуется в конкретную схему базы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7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«сущность-связь»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ER-</a:t>
            </a:r>
            <a:r>
              <a:rPr lang="ru-RU" dirty="0"/>
              <a:t>модель </a:t>
            </a:r>
            <a:r>
              <a:rPr lang="ru-RU" dirty="0" smtClean="0"/>
              <a:t>можно </a:t>
            </a:r>
            <a:r>
              <a:rPr lang="ru-RU" dirty="0"/>
              <a:t>описывать текстом, но чаще её визуализируют. </a:t>
            </a:r>
            <a:r>
              <a:rPr lang="ru-RU" dirty="0" smtClean="0"/>
              <a:t>Стандартным средством </a:t>
            </a:r>
            <a:r>
              <a:rPr lang="ru-RU" dirty="0"/>
              <a:t>графического представления </a:t>
            </a:r>
            <a:r>
              <a:rPr lang="ru-RU" dirty="0" smtClean="0"/>
              <a:t>модели «сущность-связь» являются диаграммы «сущность-связь» (или </a:t>
            </a:r>
            <a:r>
              <a:rPr lang="en-US" dirty="0" smtClean="0"/>
              <a:t>ER-</a:t>
            </a:r>
            <a:r>
              <a:rPr lang="ru-RU" dirty="0" smtClean="0"/>
              <a:t>диаграммы).</a:t>
            </a:r>
          </a:p>
          <a:p>
            <a:pPr marL="0" indent="0">
              <a:buNone/>
            </a:pPr>
            <a:r>
              <a:rPr lang="ru-RU" dirty="0" smtClean="0"/>
              <a:t>Существуют различные нотации таких диаграмм, например, </a:t>
            </a:r>
            <a:r>
              <a:rPr lang="ru-RU" dirty="0" err="1" smtClean="0"/>
              <a:t>Чена</a:t>
            </a:r>
            <a:r>
              <a:rPr lang="ru-RU" dirty="0" smtClean="0"/>
              <a:t> или </a:t>
            </a:r>
            <a:r>
              <a:rPr lang="ru-RU" dirty="0" err="1" smtClean="0"/>
              <a:t>Баркера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45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u105.narod.ru/study/db/images/image0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66" y="0"/>
            <a:ext cx="115391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Построение диаграммы (в нотации </a:t>
            </a:r>
            <a:r>
              <a:rPr lang="ru-RU" sz="4000" dirty="0" err="1" smtClean="0"/>
              <a:t>Баркера</a:t>
            </a:r>
            <a:r>
              <a:rPr lang="ru-RU" sz="4000" dirty="0" smtClean="0"/>
              <a:t>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4018"/>
          </a:xfrm>
        </p:spPr>
        <p:txBody>
          <a:bodyPr/>
          <a:lstStyle/>
          <a:p>
            <a:r>
              <a:rPr lang="ru-RU" dirty="0" smtClean="0"/>
              <a:t>Каждая сущность изображается прямоугольником с именем сущности в верхней части</a:t>
            </a:r>
          </a:p>
          <a:p>
            <a:r>
              <a:rPr lang="ru-RU" dirty="0" smtClean="0"/>
              <a:t>Ниже, в прямоугольнике, указываются атрибуты</a:t>
            </a:r>
          </a:p>
          <a:p>
            <a:r>
              <a:rPr lang="ru-RU" dirty="0" smtClean="0"/>
              <a:t>Если сущности участвуют в отношении, они связаны линией</a:t>
            </a:r>
          </a:p>
          <a:p>
            <a:r>
              <a:rPr lang="ru-RU" dirty="0" smtClean="0"/>
              <a:t>Указанием единицы или </a:t>
            </a:r>
            <a:r>
              <a:rPr lang="en-US" dirty="0" smtClean="0"/>
              <a:t>n</a:t>
            </a:r>
            <a:r>
              <a:rPr lang="ru-RU" dirty="0" smtClean="0"/>
              <a:t> у краев этой линии можно указать вид связи: «один к одному» или «один к многим». Это же можно сделать с помощью «вороньей лапки»:</a:t>
            </a:r>
            <a:endParaRPr lang="ru-RU" dirty="0"/>
          </a:p>
        </p:txBody>
      </p:sp>
      <p:pic>
        <p:nvPicPr>
          <p:cNvPr id="2050" name="Picture 2" descr="https://upload.wikimedia.org/wikipedia/commons/thumb/9/91/ERD-artist-performs-song.svg/1920px-ERD-artist-performs-son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7" y="4999643"/>
            <a:ext cx="7237413" cy="185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179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Модель сущность-связь</vt:lpstr>
      <vt:lpstr>Определение</vt:lpstr>
      <vt:lpstr>Диаграмма «сущность-связь»</vt:lpstr>
      <vt:lpstr>Презентация PowerPoint</vt:lpstr>
      <vt:lpstr>Построение диаграммы (в нотации Баркера)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сущность-связь</dc:title>
  <dc:creator>User</dc:creator>
  <cp:lastModifiedBy>User</cp:lastModifiedBy>
  <cp:revision>10</cp:revision>
  <dcterms:created xsi:type="dcterms:W3CDTF">2019-09-25T15:00:02Z</dcterms:created>
  <dcterms:modified xsi:type="dcterms:W3CDTF">2019-10-04T18:01:56Z</dcterms:modified>
</cp:coreProperties>
</file>