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6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2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6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5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6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9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6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5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2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50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0" y="5556068"/>
            <a:ext cx="4171406" cy="955766"/>
          </a:xfrm>
        </p:spPr>
        <p:txBody>
          <a:bodyPr/>
          <a:lstStyle/>
          <a:p>
            <a:pPr algn="r"/>
            <a:r>
              <a:rPr lang="ru-RU" dirty="0" smtClean="0"/>
              <a:t>Подготовил:</a:t>
            </a:r>
          </a:p>
          <a:p>
            <a:pPr algn="r"/>
            <a:r>
              <a:rPr lang="ru-RU" dirty="0" smtClean="0"/>
              <a:t>студент ИВТ-363</a:t>
            </a:r>
            <a:r>
              <a:rPr lang="ru-RU" dirty="0" smtClean="0"/>
              <a:t> Авдосев Н.Г.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77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Ядром любой базы данных является модель данных. Модель данных – это совокупность структур данных и операций их обработки. С помощью модели данных могут быть представлены информационные объекты и взаимосвязи между ними. Рассмотрим три основных типа моделей данных: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иерархическую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сетевую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реляционную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Иерархическая модель данных представляет собой совокупность элементов данных, расположенных в порядке их подчинения и образующих по структуре перевернутое дерево (рис. 1). К основным понятиям иерархической модели данных относятся: уровень, узел и связь. Узел – это совокупность атрибутов данных, описывающих информационный объект.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иерархическая модели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66" y="3709853"/>
            <a:ext cx="6718785" cy="27054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4585" y="1690688"/>
            <a:ext cx="94727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Иерархическая структура должна удовлетворять следующим требованиям: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узел на более низком уровне связан только с одним узлом, находящимся на более высоком уровне;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существует только один корневой узел на самом верхнем уровне, не подчиненный никакому другому узлу;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 каждому узлу существует ровно один путь от корневого узла.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5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Сетевая модель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2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Сетевая модель данных основана на тех же основных понятиях (уровень, узел, связь), что и иерархическая модель, но в сетевой модели каждый узел может быть связан с любым другим узлом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36" y="3374572"/>
            <a:ext cx="5330527" cy="289124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431615" y="6265818"/>
            <a:ext cx="532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Схематичная сетевая </a:t>
            </a:r>
            <a:r>
              <a:rPr lang="ru-RU" dirty="0"/>
              <a:t>структура организации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060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Реляционная модель данных использует организацию данных в виде двумерных таблиц. Каждая такая таблица, называемая реляционной таблицей или отношением, представляет собой двумерный </a:t>
            </a:r>
            <a:r>
              <a:rPr lang="ru-RU" dirty="0" smtClean="0"/>
              <a:t>массив </a:t>
            </a:r>
            <a:r>
              <a:rPr lang="ru-RU" dirty="0"/>
              <a:t>и обладает следующими свойствами</a:t>
            </a:r>
            <a:r>
              <a:rPr lang="ru-RU" dirty="0" smtClean="0"/>
              <a:t>:</a:t>
            </a:r>
          </a:p>
          <a:p>
            <a:r>
              <a:rPr lang="ru-RU" dirty="0"/>
              <a:t>все столбцы в таблице однородные, т.е. все элементы в одном столбце имеют одинаковый тип и максимально допустимый размер; 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ru-RU" dirty="0"/>
              <a:t>столбец имеет уникальное имя; </a:t>
            </a:r>
            <a:endParaRPr lang="ru-RU" dirty="0" smtClean="0"/>
          </a:p>
          <a:p>
            <a:r>
              <a:rPr lang="ru-RU" dirty="0" smtClean="0"/>
              <a:t>одинаковые </a:t>
            </a:r>
            <a:r>
              <a:rPr lang="ru-RU" dirty="0"/>
              <a:t>строки в таблице отсутствуют; </a:t>
            </a:r>
            <a:endParaRPr lang="ru-RU" dirty="0" smtClean="0"/>
          </a:p>
          <a:p>
            <a:r>
              <a:rPr lang="ru-RU" dirty="0" smtClean="0"/>
              <a:t>порядок </a:t>
            </a:r>
            <a:r>
              <a:rPr lang="ru-RU" dirty="0"/>
              <a:t>следования строк и столбцов в таблице не имеет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4536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реляционной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0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Основными структурными элементами реляционной таблицы являются поле и </a:t>
            </a:r>
            <a:r>
              <a:rPr lang="ru-RU" sz="2400" dirty="0" smtClean="0"/>
              <a:t>запись. Поле </a:t>
            </a:r>
            <a:r>
              <a:rPr lang="ru-RU" sz="2400" dirty="0"/>
              <a:t>(столбец реляционной таблицы) – элементарная единица логической организации данных, которая соответствует конкретному атрибуту информационного объекта. Запись (строка реляционной таблицы) – совокупность логически связанных полей, соответствующая конкретному экземпляру информационного </a:t>
            </a:r>
            <a:r>
              <a:rPr lang="ru-RU" sz="2400" dirty="0" smtClean="0"/>
              <a:t>объекта.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4262399"/>
            <a:ext cx="6114777" cy="22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0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332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модели данных</vt:lpstr>
      <vt:lpstr>Вводное</vt:lpstr>
      <vt:lpstr>Иерархическая модель</vt:lpstr>
      <vt:lpstr>Пример иерархическая модели</vt:lpstr>
      <vt:lpstr>Сетевая модель данных</vt:lpstr>
      <vt:lpstr>Реляционная модель данных</vt:lpstr>
      <vt:lpstr>Структура реляционной модели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</dc:title>
  <dc:creator>Пользователь Windows</dc:creator>
  <cp:lastModifiedBy>Пользователь Windows</cp:lastModifiedBy>
  <cp:revision>3</cp:revision>
  <dcterms:created xsi:type="dcterms:W3CDTF">2019-09-27T14:48:02Z</dcterms:created>
  <dcterms:modified xsi:type="dcterms:W3CDTF">2019-09-27T15:10:07Z</dcterms:modified>
</cp:coreProperties>
</file>