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8EBA-C146-417F-8EAC-BC69C42EA3A7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1B7B-0899-4D65-B8C5-50A0B40C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86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8EBA-C146-417F-8EAC-BC69C42EA3A7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1B7B-0899-4D65-B8C5-50A0B40C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62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8EBA-C146-417F-8EAC-BC69C42EA3A7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1B7B-0899-4D65-B8C5-50A0B40C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36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8EBA-C146-417F-8EAC-BC69C42EA3A7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1B7B-0899-4D65-B8C5-50A0B40C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95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8EBA-C146-417F-8EAC-BC69C42EA3A7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1B7B-0899-4D65-B8C5-50A0B40C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55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8EBA-C146-417F-8EAC-BC69C42EA3A7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1B7B-0899-4D65-B8C5-50A0B40C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26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8EBA-C146-417F-8EAC-BC69C42EA3A7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1B7B-0899-4D65-B8C5-50A0B40C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80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8EBA-C146-417F-8EAC-BC69C42EA3A7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1B7B-0899-4D65-B8C5-50A0B40C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29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8EBA-C146-417F-8EAC-BC69C42EA3A7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1B7B-0899-4D65-B8C5-50A0B40C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64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8EBA-C146-417F-8EAC-BC69C42EA3A7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1B7B-0899-4D65-B8C5-50A0B40C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95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8EBA-C146-417F-8EAC-BC69C42EA3A7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1B7B-0899-4D65-B8C5-50A0B40C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62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D8EBA-C146-417F-8EAC-BC69C42EA3A7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1B7B-0899-4D65-B8C5-50A0B40C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50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модели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977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Ядром любой базы данных является модель данных. Модель данных – это совокупность структур данных и операций их обработки. С помощью модели данных могут быть представлены информационные объекты и взаимосвязи между ними. Рассмотрим три основных типа моделей данных: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иерархическую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сетевую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реляционную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3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Иерархическая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Иерархическая модель данных представляет собой совокупность элементов данных, расположенных в порядке их подчинения и образующих по структуре перевернутое дерево (рис. 1). К основным понятиям иерархической модели данных относятся: уровень, узел и связь. Узел – это совокупность атрибутов данных, описывающих информационный объект.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71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иерархическая модели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566" y="3709853"/>
            <a:ext cx="6718785" cy="270548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34585" y="1690688"/>
            <a:ext cx="94727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Иерархическая структура должна удовлетворять следующим требованиям: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каждый узел на более низком уровне связан только с одним узлом, находящимся на более высоком уровне;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существует только один корневой узел на самом верхнем уровне, не подчиненный никакому другому узлу;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 каждому узлу существует ровно один путь от корневого узла.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654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090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154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модели данных</vt:lpstr>
      <vt:lpstr>Вводное</vt:lpstr>
      <vt:lpstr>Иерархическая модель</vt:lpstr>
      <vt:lpstr>Пример иерархическая модели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 данных</dc:title>
  <dc:creator>Пользователь Windows</dc:creator>
  <cp:lastModifiedBy>Пользователь Windows</cp:lastModifiedBy>
  <cp:revision>1</cp:revision>
  <dcterms:created xsi:type="dcterms:W3CDTF">2019-09-27T14:48:02Z</dcterms:created>
  <dcterms:modified xsi:type="dcterms:W3CDTF">2019-09-27T14:56:40Z</dcterms:modified>
</cp:coreProperties>
</file>