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uli"/>
      <p:regular r:id="rId16"/>
      <p:bold r:id="rId17"/>
      <p:italic r:id="rId18"/>
      <p:boldItalic r:id="rId19"/>
    </p:embeddedFont>
    <p:embeddedFont>
      <p:font typeface="Nixie One"/>
      <p:regular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uli-bold.fntdata"/><Relationship Id="rId16" Type="http://schemas.openxmlformats.org/officeDocument/2006/relationships/font" Target="fonts/Muli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uli-boldItalic.fntdata"/><Relationship Id="rId6" Type="http://schemas.openxmlformats.org/officeDocument/2006/relationships/slide" Target="slides/slide1.xml"/><Relationship Id="rId18" Type="http://schemas.openxmlformats.org/officeDocument/2006/relationships/font" Target="fonts/Muli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e7ce0416_0_3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e7ce041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ce7ce041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ce7ce041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ce7ce041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ce7ce041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e7ce0416_0_17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e7ce0416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ce7ce0416_0_7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ce7ce041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ce7ce041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ce7ce041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ce7ce0416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ce7ce0416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ce7ce0416_0_10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ce7ce0416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ce7ce041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ce7ce041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ce7ce0416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ce7ce041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  <p:sp>
        <p:nvSpPr>
          <p:cNvPr id="342" name="Google Shape;342;p12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new approach to identifying signs of students’ mental health and preventing school shootings</a:t>
            </a:r>
            <a:endParaRPr sz="1800"/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 b="20464" l="20454" r="32151" t="23666"/>
          <a:stretch/>
        </p:blipFill>
        <p:spPr>
          <a:xfrm>
            <a:off x="4197700" y="4236625"/>
            <a:ext cx="748426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/>
        </p:nvSpPr>
        <p:spPr>
          <a:xfrm>
            <a:off x="2009175" y="90425"/>
            <a:ext cx="64695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Details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1185425" y="1275825"/>
            <a:ext cx="69417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4 Layers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Adam Optimization Algorithm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MaxPoolings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Conv2D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Future: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Even more data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Augmentation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YOLO </a:t>
            </a: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Algorithm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16" name="Google Shape;4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825" y="433850"/>
            <a:ext cx="1905000" cy="3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75" y="2069450"/>
            <a:ext cx="1374425" cy="137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21"/>
          <p:cNvCxnSpPr/>
          <p:nvPr/>
        </p:nvCxnSpPr>
        <p:spPr>
          <a:xfrm flipH="1" rot="10800000">
            <a:off x="6282563" y="2754550"/>
            <a:ext cx="665700" cy="4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349" name="Google Shape;349;p1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student mental health</a:t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1046450" y="2103150"/>
            <a:ext cx="844449" cy="784810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14"/>
          <p:cNvSpPr txBox="1"/>
          <p:nvPr>
            <p:ph idx="4294967295" type="title"/>
          </p:nvPr>
        </p:nvSpPr>
        <p:spPr>
          <a:xfrm>
            <a:off x="1732700" y="841725"/>
            <a:ext cx="598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Mental Health</a:t>
            </a:r>
            <a:endParaRPr/>
          </a:p>
        </p:txBody>
      </p:sp>
      <p:sp>
        <p:nvSpPr>
          <p:cNvPr id="357" name="Google Shape;357;p14"/>
          <p:cNvSpPr/>
          <p:nvPr/>
        </p:nvSpPr>
        <p:spPr>
          <a:xfrm>
            <a:off x="615057" y="407493"/>
            <a:ext cx="548693" cy="43423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57" y="1487025"/>
            <a:ext cx="5420499" cy="33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4"/>
          <p:cNvSpPr txBox="1"/>
          <p:nvPr>
            <p:ph idx="4294967295" type="subTitle"/>
          </p:nvPr>
        </p:nvSpPr>
        <p:spPr>
          <a:xfrm>
            <a:off x="13550" y="4838700"/>
            <a:ext cx="91440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https://www.northcarolinahealthnews.org/2018/08/28/increasing-demand-for-mental-health-services-on-college-campuses/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15"/>
          <p:cNvSpPr txBox="1"/>
          <p:nvPr>
            <p:ph idx="4294967295" type="title"/>
          </p:nvPr>
        </p:nvSpPr>
        <p:spPr>
          <a:xfrm>
            <a:off x="1732700" y="841725"/>
            <a:ext cx="598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Mental Health</a:t>
            </a:r>
            <a:endParaRPr/>
          </a:p>
        </p:txBody>
      </p:sp>
      <p:pic>
        <p:nvPicPr>
          <p:cNvPr id="366" name="Google Shape;366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57" y="1466500"/>
            <a:ext cx="5453691" cy="33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5"/>
          <p:cNvSpPr/>
          <p:nvPr/>
        </p:nvSpPr>
        <p:spPr>
          <a:xfrm>
            <a:off x="615057" y="407493"/>
            <a:ext cx="548693" cy="43423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 txBox="1"/>
          <p:nvPr>
            <p:ph idx="4294967295" type="subTitle"/>
          </p:nvPr>
        </p:nvSpPr>
        <p:spPr>
          <a:xfrm>
            <a:off x="13550" y="4838700"/>
            <a:ext cx="91440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Stress in America: Are Teens Adopting Adults’ Stress Habits? (page 5)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/>
        </p:nvSpPr>
        <p:spPr>
          <a:xfrm>
            <a:off x="2032975" y="88850"/>
            <a:ext cx="62211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Mental Illness Detection and Social Media Analysis can Prevent School Shootings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244400" y="2532875"/>
            <a:ext cx="793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" sz="2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“Analysing the presence of school-shooting related communities at social media sites”</a:t>
            </a:r>
            <a:endParaRPr sz="2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uli"/>
              <a:buChar char="-"/>
            </a:pPr>
            <a:r>
              <a:rPr lang="en" sz="2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Semenov et. al</a:t>
            </a:r>
            <a:endParaRPr sz="2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uli"/>
              <a:buChar char="●"/>
            </a:pPr>
            <a:r>
              <a:rPr lang="en" sz="2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78% attempted suicide before</a:t>
            </a:r>
            <a:endParaRPr sz="2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uli"/>
              <a:buChar char="●"/>
            </a:pPr>
            <a:r>
              <a:rPr lang="en" sz="2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Leak plans through social media</a:t>
            </a:r>
            <a:endParaRPr sz="2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380" name="Google Shape;380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solved the problem</a:t>
            </a:r>
            <a:endParaRPr/>
          </a:p>
        </p:txBody>
      </p:sp>
      <p:grpSp>
        <p:nvGrpSpPr>
          <p:cNvPr id="381" name="Google Shape;381;p17"/>
          <p:cNvGrpSpPr/>
          <p:nvPr/>
        </p:nvGrpSpPr>
        <p:grpSpPr>
          <a:xfrm flipH="1">
            <a:off x="1112194" y="2027802"/>
            <a:ext cx="707309" cy="1087891"/>
            <a:chOff x="6730350" y="2315900"/>
            <a:chExt cx="257700" cy="420100"/>
          </a:xfrm>
        </p:grpSpPr>
        <p:sp>
          <p:nvSpPr>
            <p:cNvPr id="382" name="Google Shape;382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18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Forecast</a:t>
            </a:r>
            <a:endParaRPr sz="6000"/>
          </a:p>
        </p:txBody>
      </p:sp>
      <p:sp>
        <p:nvSpPr>
          <p:cNvPr id="393" name="Google Shape;393;p18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service that provides school administration with easily missed mental health warning signs using students’ social media.</a:t>
            </a:r>
            <a:endParaRPr sz="1800"/>
          </a:p>
        </p:txBody>
      </p:sp>
      <p:sp>
        <p:nvSpPr>
          <p:cNvPr id="394" name="Google Shape;394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20464" l="20454" r="32151" t="23666"/>
          <a:stretch/>
        </p:blipFill>
        <p:spPr>
          <a:xfrm>
            <a:off x="956625" y="1296375"/>
            <a:ext cx="2516352" cy="13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/>
        </p:nvSpPr>
        <p:spPr>
          <a:xfrm>
            <a:off x="2077400" y="276000"/>
            <a:ext cx="6898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Gun Detection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144425" y="1564500"/>
            <a:ext cx="33816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</a:pPr>
            <a:r>
              <a:rPr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Convolutional Neural Network</a:t>
            </a:r>
            <a:endParaRPr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</a:pPr>
            <a:r>
              <a:rPr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Detects presence of gun</a:t>
            </a:r>
            <a:endParaRPr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                                 Ex: </a:t>
            </a:r>
            <a:endParaRPr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02" name="Google Shape;4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0" y="28567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751" y="559237"/>
            <a:ext cx="1905000" cy="420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5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350" y="51925"/>
            <a:ext cx="2097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