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0D7ED-402C-4FDC-85A1-54DED7746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51D68-0574-4C25-9249-A9F543881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ADE01-100C-405E-9159-35F4E773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D73-5543-4076-A1CF-91309EA5E886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5F161-4F81-459E-8064-F030AD9D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8BF2C-02AE-49D2-A691-F24D3A52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44B9-F169-4F75-8596-45FF563973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0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98E60-EAEA-4077-8A94-B75BD732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7D455-9961-4B34-BA69-A34F3804E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DC6E0-52CB-4EDE-9975-39B50D86A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D73-5543-4076-A1CF-91309EA5E886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4F322-E28E-45EB-B9F8-A34CA259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60309-0F1D-4226-A1ED-2F7AA8B3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44B9-F169-4F75-8596-45FF563973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9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1FFCDA-033A-44DD-8675-AB033798F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4E9EF-ACCA-41BE-B447-70D90883F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438B5-C65E-4DFC-A025-BB61905B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D73-5543-4076-A1CF-91309EA5E886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D88E0-F12E-4464-A443-92705A1D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9BAFF-17AA-4982-AEF3-A50EECEE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44B9-F169-4F75-8596-45FF563973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95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0681-6800-4CA7-BFCD-95B4C6C9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3D1EC-5B00-43EF-996A-37FA441C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E21C4-A958-4A44-8C2F-63066354A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D73-5543-4076-A1CF-91309EA5E886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B7BFF-8AF2-4670-915B-73F316C8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2249E-7A14-4F1D-967C-5141888E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44B9-F169-4F75-8596-45FF563973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381D-1837-467E-B9BD-5E0125408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683F8-5A6A-406F-8F8C-7B811CFDA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13B9A-CB43-4B21-BCB6-1189A8B9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D73-5543-4076-A1CF-91309EA5E886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5DFF7-8C19-44A6-9276-D79808B2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64C8F-1B5E-4E30-97E4-0330D1FE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44B9-F169-4F75-8596-45FF563973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8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9B84-2C50-418D-9F89-9E4AE78D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DE039-AC38-47CF-88AA-2BFECDE5D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182C6-0154-41D7-A2B8-C331DF45D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4884F-3180-41B4-9C03-7A438151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D73-5543-4076-A1CF-91309EA5E886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EE3F3-9E65-4546-BA14-A87956A2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B651C-2380-40CE-B864-C158C06F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44B9-F169-4F75-8596-45FF563973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32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5E12-067E-43F5-B4FD-7567ADF3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F1688-24D7-417B-AC77-2DEAE04B3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D900B-50D1-4333-B1BD-94032DEE4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42C5E-2D27-4BC3-B0B8-ADA16BD1C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60C90-FD09-4B44-AFD3-9E14BE8A6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30E49-2AB2-43D0-8634-0F3E38FD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D73-5543-4076-A1CF-91309EA5E886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523CD3-2BF5-4785-9A4E-6849B8BDC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4D603-807F-49C6-992B-B9F2D380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44B9-F169-4F75-8596-45FF563973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4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B88A-061C-49A3-825B-5BE46BE6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20448-F5CC-4F58-82E1-2A2C975D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D73-5543-4076-A1CF-91309EA5E886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C8534-914D-4A89-8FBE-E48DD0A2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45209-23FD-4316-873D-9B1CD687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44B9-F169-4F75-8596-45FF563973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9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AA7BB-A7B2-49C9-B4AE-5BFE0A4D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D73-5543-4076-A1CF-91309EA5E886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0068D-1CFA-44B9-AB4C-1FC18000A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6A8F8-B12A-4DEB-818F-4EF979E76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44B9-F169-4F75-8596-45FF563973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3E4F-34DD-4A1C-ADB0-A3D2B589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B2BA-3EB2-40CD-8973-CC1371408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03A7C-96ED-4BED-8AAC-75C861F4C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10680-3128-4378-ABC1-96CF0FA4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D73-5543-4076-A1CF-91309EA5E886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92297-A5B4-4E0A-85E7-31274484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F0CB3-A577-4383-8032-17BE588E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44B9-F169-4F75-8596-45FF563973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5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2322-D1E8-4DC2-99FC-B7E0C74B3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6D7483-BBC4-4826-8315-391E7B3DC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E2FA9-3F34-4E11-8091-8CAD39674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45D2C-0CAE-46F5-99B3-3572546A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D73-5543-4076-A1CF-91309EA5E886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87ACA-8A5F-440E-91E5-484C8EC4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8CDFE-817C-4A56-8E82-C64D7256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44B9-F169-4F75-8596-45FF563973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0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542E31-3520-499F-98A5-15E118A3A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29530-B427-44BD-8D55-EB0E6A37C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5702F-58D4-47A2-96DA-DFCA65069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65D73-5543-4076-A1CF-91309EA5E886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84385-8928-424E-8187-CBF765124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D2CDE-2AA0-42AB-A00D-779B0449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444B9-F169-4F75-8596-45FF563973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24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Best Digital Cameras for 2022 | PCMag">
            <a:extLst>
              <a:ext uri="{FF2B5EF4-FFF2-40B4-BE49-F238E27FC236}">
                <a16:creationId xmlns:a16="http://schemas.microsoft.com/office/drawing/2014/main" id="{C1C22774-3DD0-4582-967D-2AE05B1D5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197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C7CF35-9AB8-4788-AC93-19742FAF3217}"/>
              </a:ext>
            </a:extLst>
          </p:cNvPr>
          <p:cNvSpPr txBox="1"/>
          <p:nvPr/>
        </p:nvSpPr>
        <p:spPr>
          <a:xfrm>
            <a:off x="1056640" y="5039360"/>
            <a:ext cx="10363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Franklin Gothic Demi Cond" panose="020B0706030402020204" pitchFamily="34" charset="0"/>
              </a:rPr>
              <a:t>DIGITAL CAMERA</a:t>
            </a:r>
          </a:p>
        </p:txBody>
      </p:sp>
    </p:spTree>
    <p:extLst>
      <p:ext uri="{BB962C8B-B14F-4D97-AF65-F5344CB8AC3E}">
        <p14:creationId xmlns:p14="http://schemas.microsoft.com/office/powerpoint/2010/main" val="173069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neral block diagram of a digital camera. | Download Scientific Diagram">
            <a:extLst>
              <a:ext uri="{FF2B5EF4-FFF2-40B4-BE49-F238E27FC236}">
                <a16:creationId xmlns:a16="http://schemas.microsoft.com/office/drawing/2014/main" id="{0ED66E0E-CCD5-478B-A4CE-F7C972C27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49" y="1849120"/>
            <a:ext cx="10141729" cy="262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75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076D13-7597-44FB-B132-0E863DEE58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82"/>
          <a:stretch/>
        </p:blipFill>
        <p:spPr>
          <a:xfrm>
            <a:off x="1236688" y="142240"/>
            <a:ext cx="10268733" cy="662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6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4D35-042B-4E93-9315-8C04FB38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1325563"/>
          </a:xfrm>
        </p:spPr>
        <p:txBody>
          <a:bodyPr/>
          <a:lstStyle/>
          <a:p>
            <a:r>
              <a:rPr lang="en-US" dirty="0"/>
              <a:t>Code for persons detection in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0549E-2A48-4461-A691-BAFBBAE31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" y="1520825"/>
            <a:ext cx="120497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warning(</a:t>
            </a:r>
            <a:r>
              <a:rPr lang="en-US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'off'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                         </a:t>
            </a:r>
            <a:r>
              <a:rPr lang="en-US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%ignoring all warnings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detector = vision.CascadeObjectDetector(); </a:t>
            </a:r>
            <a:r>
              <a:rPr lang="en-US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%Create a detectorusing Viola-Jones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detector.MergeThreshold=15;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img_o=imread(</a:t>
            </a:r>
            <a:r>
              <a:rPr lang="en-US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'group2.jpg'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              </a:t>
            </a:r>
            <a:r>
              <a:rPr lang="en-US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%reading image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img=rgb2gray(img_o);                </a:t>
            </a:r>
            <a:r>
              <a:rPr lang="en-US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%converting to gray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bbox=step(detector,img);          </a:t>
            </a:r>
            <a:r>
              <a:rPr lang="en-US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%applying detector on image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out=insertObjectAnnotation(img_o,</a:t>
            </a:r>
            <a:r>
              <a:rPr lang="en-US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'rectangle'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,bbox,</a:t>
            </a:r>
            <a:r>
              <a:rPr lang="en-US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'face'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18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mixing detected boxes of faces and original image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figure(1),imshow(out);</a:t>
            </a:r>
          </a:p>
        </p:txBody>
      </p:sp>
    </p:spTree>
    <p:extLst>
      <p:ext uri="{BB962C8B-B14F-4D97-AF65-F5344CB8AC3E}">
        <p14:creationId xmlns:p14="http://schemas.microsoft.com/office/powerpoint/2010/main" val="49138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102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Franklin Gothic Demi Cond</vt:lpstr>
      <vt:lpstr>Office Theme</vt:lpstr>
      <vt:lpstr>PowerPoint Presentation</vt:lpstr>
      <vt:lpstr>PowerPoint Presentation</vt:lpstr>
      <vt:lpstr>PowerPoint Presentation</vt:lpstr>
      <vt:lpstr>Code for persons detection in scene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Akula</dc:creator>
  <cp:lastModifiedBy>Sai Akula</cp:lastModifiedBy>
  <cp:revision>2</cp:revision>
  <dcterms:created xsi:type="dcterms:W3CDTF">2021-12-17T17:00:27Z</dcterms:created>
  <dcterms:modified xsi:type="dcterms:W3CDTF">2021-12-17T20:19:06Z</dcterms:modified>
</cp:coreProperties>
</file>