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5A25"/>
    <a:srgbClr val="F3BE40"/>
    <a:srgbClr val="B7CED9"/>
    <a:srgbClr val="CDDDE2"/>
    <a:srgbClr val="F1F6F6"/>
    <a:srgbClr val="FFFFFF"/>
    <a:srgbClr val="F2F7F8"/>
    <a:srgbClr val="FDFFFF"/>
    <a:srgbClr val="E1E8EB"/>
    <a:srgbClr val="E1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94669"/>
  </p:normalViewPr>
  <p:slideViewPr>
    <p:cSldViewPr snapToGrid="0">
      <p:cViewPr>
        <p:scale>
          <a:sx n="161" d="100"/>
          <a:sy n="161" d="100"/>
        </p:scale>
        <p:origin x="-2256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B24C-72CD-6753-6D77-20A3350A2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38BB5-E9B6-FA45-B132-D8AC4CA9E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FDB9-5406-58CB-A7C8-6AD606DB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1352-558A-57D2-1C06-0A8B637F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D442-4D74-6742-9070-856555E3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DDC5-13F8-9A68-23BB-90BE8C48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A8901-0FA8-AFD5-F1CB-9E291C76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5A03-C7EA-7340-9D0A-87C4E5C5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5EC1-33CF-7930-5708-E841EFB5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B22B-5DBE-4743-D56F-04386E99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EFACF-84E1-8AE4-A0ED-B43615BC0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555E-8B79-A438-CF0D-D4DDA8CAD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4618-DFDF-569A-7FEF-6768ABC9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7842-91C3-78AC-BD99-0FD4780C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4CE4-7D5B-AB5D-A634-ABFE7258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9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96AE-F2EC-4E3F-8079-05EAA69A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8082-4947-FEDB-4830-AB79531F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9D60-5F6A-6E01-D780-99AE93A2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56FB-0AFC-7D80-2582-499DA59B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A5A2-CBA7-525A-4E98-8017195D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07B2-EC90-6D41-E9CF-4A5D62BA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4B0C0-E493-54A0-5FFF-25F7EA01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9DE4-6BC9-06CB-1848-F264FC1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E6D3-9DBC-903E-0066-6727BAD4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2BB3-E107-8779-506E-9B6CC9BD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68CB-BBB7-9CA2-D068-9375459F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5AB2-FB30-E1E6-E6D7-E9C97ED1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719BD-A217-946F-F218-6BF8157F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9DF1-21A5-BAB3-3EFB-AEE875FC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3F51-B4DD-5C02-B65F-59CB3A99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FBE18-690F-DF63-4ADD-546977DC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2A71-6BFC-0F6B-F851-209A94B5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CC306-9B54-43C6-26F0-1C6EDDC6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1BBF-39BB-9DE2-D175-032CAF154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A135B-A821-F7F5-D470-2B44F021A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0EB34-155F-73F0-DF33-8FC2D2AA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9D54-E0A7-422B-6EE3-B804B2E9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CEF12-AF32-06F6-F80E-E5DE55BC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12DC-BF53-B0E5-D158-D2FFB619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04DF-7DC7-246B-6B08-915B6238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E12CD-BA18-7393-A3B2-E6288880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CE117-82F6-8029-F1C2-5A420188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11C1E-2777-7E24-EFEB-68013494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14095-01FC-5EF7-2B13-626CDC9E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2F4F-8F93-48D6-8B02-0F6346D2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24342-3D1C-A5CA-4DE6-51A318C4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7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DB76-D3B1-A70A-AA2A-86427F49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988D-96C1-8DD4-2ADC-FE72E344A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D8FC5-5925-48A3-6CE7-7A732EAA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D74-BF6A-C22A-9A3F-4FFAA46D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D8BA-1FF8-25F0-B83C-5C896C40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75EC-37A6-8387-E377-7BAABE9E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FBD3-4343-8730-5270-AEB3EBB0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41FF-1192-D8F5-86D9-29AE9030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52405-9CD3-5BF8-962E-5464B0D64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A8E7-877E-E96B-F3C1-4E4322B4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A2D15-FC11-42F8-6965-AF75BC99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44FD-87A7-455F-87AE-8E1981E8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BD72D-CB8B-4D27-27E5-4C5646E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CFB07-BA97-F1AC-09F7-BBBCBEF8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89FC-8DFC-AE7C-2F28-5A03917EE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23F52-E40D-CE45-9A69-90B9D4208FA5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4E49-4B9E-0A85-BF59-DB70F6ED4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DEF2-63F2-B581-68A9-DB29F492E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8C8BF-DB37-5948-A079-DA5D03649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person holding an axe&#10;&#10;AI-generated content may be incorrect.">
            <a:extLst>
              <a:ext uri="{FF2B5EF4-FFF2-40B4-BE49-F238E27FC236}">
                <a16:creationId xmlns:a16="http://schemas.microsoft.com/office/drawing/2014/main" id="{D8393B3E-419B-C5B4-5C39-A555BCC2C77F}"/>
              </a:ext>
            </a:extLst>
          </p:cNvPr>
          <p:cNvPicPr>
            <a:picLocks/>
          </p:cNvPicPr>
          <p:nvPr/>
        </p:nvPicPr>
        <p:blipFill>
          <a:blip r:embed="rId2"/>
          <a:srcRect t="7733" r="1334" b="6374"/>
          <a:stretch/>
        </p:blipFill>
        <p:spPr>
          <a:xfrm>
            <a:off x="3853714" y="1826395"/>
            <a:ext cx="4206240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3355-8898-8801-4F15-B5F8E7973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77C205-28E8-F81F-C077-F457E5721576}"/>
              </a:ext>
            </a:extLst>
          </p:cNvPr>
          <p:cNvSpPr/>
          <p:nvPr/>
        </p:nvSpPr>
        <p:spPr>
          <a:xfrm>
            <a:off x="3992880" y="1613916"/>
            <a:ext cx="4206240" cy="3630168"/>
          </a:xfrm>
          <a:prstGeom prst="roundRect">
            <a:avLst>
              <a:gd name="adj" fmla="val 0"/>
            </a:avLst>
          </a:prstGeom>
          <a:solidFill>
            <a:srgbClr val="A7C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0869AA-C10C-4F61-E3C0-733AAF8D500B}"/>
              </a:ext>
            </a:extLst>
          </p:cNvPr>
          <p:cNvSpPr/>
          <p:nvPr/>
        </p:nvSpPr>
        <p:spPr>
          <a:xfrm>
            <a:off x="4424431" y="1925122"/>
            <a:ext cx="3485150" cy="2076306"/>
          </a:xfrm>
          <a:prstGeom prst="rect">
            <a:avLst/>
          </a:prstGeom>
          <a:solidFill>
            <a:srgbClr val="A7C7E7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49BD5BF-17A8-E25B-6A56-4EF4417C9FC2}"/>
              </a:ext>
            </a:extLst>
          </p:cNvPr>
          <p:cNvSpPr/>
          <p:nvPr/>
        </p:nvSpPr>
        <p:spPr>
          <a:xfrm>
            <a:off x="4242221" y="2379705"/>
            <a:ext cx="3563405" cy="2303724"/>
          </a:xfrm>
          <a:custGeom>
            <a:avLst/>
            <a:gdLst>
              <a:gd name="connsiteX0" fmla="*/ 801511 w 4842933"/>
              <a:gd name="connsiteY0" fmla="*/ 0 h 3104444"/>
              <a:gd name="connsiteX1" fmla="*/ 1196622 w 4842933"/>
              <a:gd name="connsiteY1" fmla="*/ 11289 h 3104444"/>
              <a:gd name="connsiteX2" fmla="*/ 1444977 w 4842933"/>
              <a:gd name="connsiteY2" fmla="*/ 56444 h 3104444"/>
              <a:gd name="connsiteX3" fmla="*/ 1727200 w 4842933"/>
              <a:gd name="connsiteY3" fmla="*/ 191911 h 3104444"/>
              <a:gd name="connsiteX4" fmla="*/ 1998133 w 4842933"/>
              <a:gd name="connsiteY4" fmla="*/ 316089 h 3104444"/>
              <a:gd name="connsiteX5" fmla="*/ 2212622 w 4842933"/>
              <a:gd name="connsiteY5" fmla="*/ 451555 h 3104444"/>
              <a:gd name="connsiteX6" fmla="*/ 2449688 w 4842933"/>
              <a:gd name="connsiteY6" fmla="*/ 643466 h 3104444"/>
              <a:gd name="connsiteX7" fmla="*/ 2720622 w 4842933"/>
              <a:gd name="connsiteY7" fmla="*/ 406400 h 3104444"/>
              <a:gd name="connsiteX8" fmla="*/ 3002844 w 4842933"/>
              <a:gd name="connsiteY8" fmla="*/ 237066 h 3104444"/>
              <a:gd name="connsiteX9" fmla="*/ 3341511 w 4842933"/>
              <a:gd name="connsiteY9" fmla="*/ 90311 h 3104444"/>
              <a:gd name="connsiteX10" fmla="*/ 3770488 w 4842933"/>
              <a:gd name="connsiteY10" fmla="*/ 0 h 3104444"/>
              <a:gd name="connsiteX11" fmla="*/ 4086577 w 4842933"/>
              <a:gd name="connsiteY11" fmla="*/ 0 h 3104444"/>
              <a:gd name="connsiteX12" fmla="*/ 4086577 w 4842933"/>
              <a:gd name="connsiteY12" fmla="*/ 0 h 3104444"/>
              <a:gd name="connsiteX13" fmla="*/ 4109155 w 4842933"/>
              <a:gd name="connsiteY13" fmla="*/ 304800 h 3104444"/>
              <a:gd name="connsiteX14" fmla="*/ 4109155 w 4842933"/>
              <a:gd name="connsiteY14" fmla="*/ 304800 h 3104444"/>
              <a:gd name="connsiteX15" fmla="*/ 4380088 w 4842933"/>
              <a:gd name="connsiteY15" fmla="*/ 395111 h 3104444"/>
              <a:gd name="connsiteX16" fmla="*/ 4413955 w 4842933"/>
              <a:gd name="connsiteY16" fmla="*/ 620889 h 3104444"/>
              <a:gd name="connsiteX17" fmla="*/ 4583288 w 4842933"/>
              <a:gd name="connsiteY17" fmla="*/ 632178 h 3104444"/>
              <a:gd name="connsiteX18" fmla="*/ 4583288 w 4842933"/>
              <a:gd name="connsiteY18" fmla="*/ 632178 h 3104444"/>
              <a:gd name="connsiteX19" fmla="*/ 4842933 w 4842933"/>
              <a:gd name="connsiteY19" fmla="*/ 2551289 h 3104444"/>
              <a:gd name="connsiteX20" fmla="*/ 4391377 w 4842933"/>
              <a:gd name="connsiteY20" fmla="*/ 2562578 h 3104444"/>
              <a:gd name="connsiteX21" fmla="*/ 4176888 w 4842933"/>
              <a:gd name="connsiteY21" fmla="*/ 2573866 h 3104444"/>
              <a:gd name="connsiteX22" fmla="*/ 3928533 w 4842933"/>
              <a:gd name="connsiteY22" fmla="*/ 2619022 h 3104444"/>
              <a:gd name="connsiteX23" fmla="*/ 3499555 w 4842933"/>
              <a:gd name="connsiteY23" fmla="*/ 2698044 h 3104444"/>
              <a:gd name="connsiteX24" fmla="*/ 3262488 w 4842933"/>
              <a:gd name="connsiteY24" fmla="*/ 2822222 h 3104444"/>
              <a:gd name="connsiteX25" fmla="*/ 2731911 w 4842933"/>
              <a:gd name="connsiteY25" fmla="*/ 3002844 h 3104444"/>
              <a:gd name="connsiteX26" fmla="*/ 2370666 w 4842933"/>
              <a:gd name="connsiteY26" fmla="*/ 3104444 h 3104444"/>
              <a:gd name="connsiteX27" fmla="*/ 2088444 w 4842933"/>
              <a:gd name="connsiteY27" fmla="*/ 3002844 h 3104444"/>
              <a:gd name="connsiteX28" fmla="*/ 1659466 w 4842933"/>
              <a:gd name="connsiteY28" fmla="*/ 2788355 h 3104444"/>
              <a:gd name="connsiteX29" fmla="*/ 1343377 w 4842933"/>
              <a:gd name="connsiteY29" fmla="*/ 2698044 h 3104444"/>
              <a:gd name="connsiteX30" fmla="*/ 970844 w 4842933"/>
              <a:gd name="connsiteY30" fmla="*/ 2619022 h 3104444"/>
              <a:gd name="connsiteX31" fmla="*/ 632177 w 4842933"/>
              <a:gd name="connsiteY31" fmla="*/ 2573866 h 3104444"/>
              <a:gd name="connsiteX32" fmla="*/ 383822 w 4842933"/>
              <a:gd name="connsiteY32" fmla="*/ 2540000 h 3104444"/>
              <a:gd name="connsiteX33" fmla="*/ 180622 w 4842933"/>
              <a:gd name="connsiteY33" fmla="*/ 2540000 h 3104444"/>
              <a:gd name="connsiteX34" fmla="*/ 56444 w 4842933"/>
              <a:gd name="connsiteY34" fmla="*/ 2540000 h 3104444"/>
              <a:gd name="connsiteX35" fmla="*/ 0 w 4842933"/>
              <a:gd name="connsiteY35" fmla="*/ 2506133 h 3104444"/>
              <a:gd name="connsiteX36" fmla="*/ 225777 w 4842933"/>
              <a:gd name="connsiteY36" fmla="*/ 654755 h 3104444"/>
              <a:gd name="connsiteX37" fmla="*/ 248355 w 4842933"/>
              <a:gd name="connsiteY37" fmla="*/ 609600 h 3104444"/>
              <a:gd name="connsiteX38" fmla="*/ 361244 w 4842933"/>
              <a:gd name="connsiteY38" fmla="*/ 609600 h 3104444"/>
              <a:gd name="connsiteX39" fmla="*/ 496711 w 4842933"/>
              <a:gd name="connsiteY39" fmla="*/ 598311 h 3104444"/>
              <a:gd name="connsiteX40" fmla="*/ 519288 w 4842933"/>
              <a:gd name="connsiteY40" fmla="*/ 395111 h 3104444"/>
              <a:gd name="connsiteX41" fmla="*/ 733777 w 4842933"/>
              <a:gd name="connsiteY41" fmla="*/ 395111 h 3104444"/>
              <a:gd name="connsiteX42" fmla="*/ 801511 w 4842933"/>
              <a:gd name="connsiteY42" fmla="*/ 0 h 310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842933" h="3104444">
                <a:moveTo>
                  <a:pt x="801511" y="0"/>
                </a:moveTo>
                <a:lnTo>
                  <a:pt x="1196622" y="11289"/>
                </a:lnTo>
                <a:lnTo>
                  <a:pt x="1444977" y="56444"/>
                </a:lnTo>
                <a:lnTo>
                  <a:pt x="1727200" y="191911"/>
                </a:lnTo>
                <a:lnTo>
                  <a:pt x="1998133" y="316089"/>
                </a:lnTo>
                <a:lnTo>
                  <a:pt x="2212622" y="451555"/>
                </a:lnTo>
                <a:lnTo>
                  <a:pt x="2449688" y="643466"/>
                </a:lnTo>
                <a:lnTo>
                  <a:pt x="2720622" y="406400"/>
                </a:lnTo>
                <a:lnTo>
                  <a:pt x="3002844" y="237066"/>
                </a:lnTo>
                <a:lnTo>
                  <a:pt x="3341511" y="90311"/>
                </a:lnTo>
                <a:lnTo>
                  <a:pt x="3770488" y="0"/>
                </a:lnTo>
                <a:lnTo>
                  <a:pt x="4086577" y="0"/>
                </a:lnTo>
                <a:lnTo>
                  <a:pt x="4086577" y="0"/>
                </a:lnTo>
                <a:lnTo>
                  <a:pt x="4109155" y="304800"/>
                </a:lnTo>
                <a:lnTo>
                  <a:pt x="4109155" y="304800"/>
                </a:lnTo>
                <a:lnTo>
                  <a:pt x="4380088" y="395111"/>
                </a:lnTo>
                <a:lnTo>
                  <a:pt x="4413955" y="620889"/>
                </a:lnTo>
                <a:lnTo>
                  <a:pt x="4583288" y="632178"/>
                </a:lnTo>
                <a:lnTo>
                  <a:pt x="4583288" y="632178"/>
                </a:lnTo>
                <a:lnTo>
                  <a:pt x="4842933" y="2551289"/>
                </a:lnTo>
                <a:lnTo>
                  <a:pt x="4391377" y="2562578"/>
                </a:lnTo>
                <a:lnTo>
                  <a:pt x="4176888" y="2573866"/>
                </a:lnTo>
                <a:lnTo>
                  <a:pt x="3928533" y="2619022"/>
                </a:lnTo>
                <a:lnTo>
                  <a:pt x="3499555" y="2698044"/>
                </a:lnTo>
                <a:lnTo>
                  <a:pt x="3262488" y="2822222"/>
                </a:lnTo>
                <a:lnTo>
                  <a:pt x="2731911" y="3002844"/>
                </a:lnTo>
                <a:lnTo>
                  <a:pt x="2370666" y="3104444"/>
                </a:lnTo>
                <a:lnTo>
                  <a:pt x="2088444" y="3002844"/>
                </a:lnTo>
                <a:lnTo>
                  <a:pt x="1659466" y="2788355"/>
                </a:lnTo>
                <a:lnTo>
                  <a:pt x="1343377" y="2698044"/>
                </a:lnTo>
                <a:lnTo>
                  <a:pt x="970844" y="2619022"/>
                </a:lnTo>
                <a:lnTo>
                  <a:pt x="632177" y="2573866"/>
                </a:lnTo>
                <a:lnTo>
                  <a:pt x="383822" y="2540000"/>
                </a:lnTo>
                <a:lnTo>
                  <a:pt x="180622" y="2540000"/>
                </a:lnTo>
                <a:lnTo>
                  <a:pt x="56444" y="2540000"/>
                </a:lnTo>
                <a:lnTo>
                  <a:pt x="0" y="2506133"/>
                </a:lnTo>
                <a:lnTo>
                  <a:pt x="225777" y="654755"/>
                </a:lnTo>
                <a:lnTo>
                  <a:pt x="248355" y="609600"/>
                </a:lnTo>
                <a:lnTo>
                  <a:pt x="361244" y="609600"/>
                </a:lnTo>
                <a:lnTo>
                  <a:pt x="496711" y="598311"/>
                </a:lnTo>
                <a:lnTo>
                  <a:pt x="519288" y="395111"/>
                </a:lnTo>
                <a:lnTo>
                  <a:pt x="733777" y="395111"/>
                </a:lnTo>
                <a:lnTo>
                  <a:pt x="80151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7B232CB-EBAB-3910-BC4A-7DBF68BC5862}"/>
              </a:ext>
            </a:extLst>
          </p:cNvPr>
          <p:cNvSpPr/>
          <p:nvPr/>
        </p:nvSpPr>
        <p:spPr>
          <a:xfrm>
            <a:off x="4238833" y="2336864"/>
            <a:ext cx="3592439" cy="2377698"/>
          </a:xfrm>
          <a:custGeom>
            <a:avLst/>
            <a:gdLst>
              <a:gd name="connsiteX0" fmla="*/ 4604038 w 4882393"/>
              <a:gd name="connsiteY0" fmla="*/ 620119 h 3204129"/>
              <a:gd name="connsiteX1" fmla="*/ 4603182 w 4882393"/>
              <a:gd name="connsiteY1" fmla="*/ 620119 h 3204129"/>
              <a:gd name="connsiteX2" fmla="*/ 4452735 w 4882393"/>
              <a:gd name="connsiteY2" fmla="*/ 624855 h 3204129"/>
              <a:gd name="connsiteX3" fmla="*/ 4431158 w 4882393"/>
              <a:gd name="connsiteY3" fmla="*/ 394315 h 3204129"/>
              <a:gd name="connsiteX4" fmla="*/ 4369577 w 4882393"/>
              <a:gd name="connsiteY4" fmla="*/ 392765 h 3204129"/>
              <a:gd name="connsiteX5" fmla="*/ 4193877 w 4882393"/>
              <a:gd name="connsiteY5" fmla="*/ 401259 h 3204129"/>
              <a:gd name="connsiteX6" fmla="*/ 4160567 w 4882393"/>
              <a:gd name="connsiteY6" fmla="*/ 15314 h 3204129"/>
              <a:gd name="connsiteX7" fmla="*/ 3937221 w 4882393"/>
              <a:gd name="connsiteY7" fmla="*/ 110 h 3204129"/>
              <a:gd name="connsiteX8" fmla="*/ 2453379 w 4882393"/>
              <a:gd name="connsiteY8" fmla="*/ 640904 h 3204129"/>
              <a:gd name="connsiteX9" fmla="*/ 2429047 w 4882393"/>
              <a:gd name="connsiteY9" fmla="*/ 640904 h 3204129"/>
              <a:gd name="connsiteX10" fmla="*/ 945188 w 4882393"/>
              <a:gd name="connsiteY10" fmla="*/ 110 h 3204129"/>
              <a:gd name="connsiteX11" fmla="*/ 721842 w 4882393"/>
              <a:gd name="connsiteY11" fmla="*/ 15314 h 3204129"/>
              <a:gd name="connsiteX12" fmla="*/ 688544 w 4882393"/>
              <a:gd name="connsiteY12" fmla="*/ 401236 h 3204129"/>
              <a:gd name="connsiteX13" fmla="*/ 512855 w 4882393"/>
              <a:gd name="connsiteY13" fmla="*/ 392742 h 3204129"/>
              <a:gd name="connsiteX14" fmla="*/ 451269 w 4882393"/>
              <a:gd name="connsiteY14" fmla="*/ 394292 h 3204129"/>
              <a:gd name="connsiteX15" fmla="*/ 429715 w 4882393"/>
              <a:gd name="connsiteY15" fmla="*/ 624832 h 3204129"/>
              <a:gd name="connsiteX16" fmla="*/ 279256 w 4882393"/>
              <a:gd name="connsiteY16" fmla="*/ 620096 h 3204129"/>
              <a:gd name="connsiteX17" fmla="*/ 278394 w 4882393"/>
              <a:gd name="connsiteY17" fmla="*/ 620096 h 3204129"/>
              <a:gd name="connsiteX18" fmla="*/ 167968 w 4882393"/>
              <a:gd name="connsiteY18" fmla="*/ 720771 h 3204129"/>
              <a:gd name="connsiteX19" fmla="*/ 516 w 4882393"/>
              <a:gd name="connsiteY19" fmla="*/ 2528826 h 3204129"/>
              <a:gd name="connsiteX20" fmla="*/ 100508 w 4882393"/>
              <a:gd name="connsiteY20" fmla="*/ 2650058 h 3204129"/>
              <a:gd name="connsiteX21" fmla="*/ 111036 w 4882393"/>
              <a:gd name="connsiteY21" fmla="*/ 2650565 h 3204129"/>
              <a:gd name="connsiteX22" fmla="*/ 114677 w 4882393"/>
              <a:gd name="connsiteY22" fmla="*/ 2650512 h 3204129"/>
              <a:gd name="connsiteX23" fmla="*/ 233428 w 4882393"/>
              <a:gd name="connsiteY23" fmla="*/ 2648677 h 3204129"/>
              <a:gd name="connsiteX24" fmla="*/ 2181327 w 4882393"/>
              <a:gd name="connsiteY24" fmla="*/ 3166556 h 3204129"/>
              <a:gd name="connsiteX25" fmla="*/ 2304482 w 4882393"/>
              <a:gd name="connsiteY25" fmla="*/ 3204130 h 3204129"/>
              <a:gd name="connsiteX26" fmla="*/ 2580904 w 4882393"/>
              <a:gd name="connsiteY26" fmla="*/ 3204130 h 3204129"/>
              <a:gd name="connsiteX27" fmla="*/ 2699649 w 4882393"/>
              <a:gd name="connsiteY27" fmla="*/ 3169399 h 3204129"/>
              <a:gd name="connsiteX28" fmla="*/ 4657742 w 4882393"/>
              <a:gd name="connsiteY28" fmla="*/ 2648700 h 3204129"/>
              <a:gd name="connsiteX29" fmla="*/ 4767563 w 4882393"/>
              <a:gd name="connsiteY29" fmla="*/ 2650378 h 3204129"/>
              <a:gd name="connsiteX30" fmla="*/ 4770709 w 4882393"/>
              <a:gd name="connsiteY30" fmla="*/ 2650431 h 3204129"/>
              <a:gd name="connsiteX31" fmla="*/ 4882393 w 4882393"/>
              <a:gd name="connsiteY31" fmla="*/ 2539270 h 3204129"/>
              <a:gd name="connsiteX32" fmla="*/ 4881916 w 4882393"/>
              <a:gd name="connsiteY32" fmla="*/ 2528680 h 3204129"/>
              <a:gd name="connsiteX33" fmla="*/ 4714441 w 4882393"/>
              <a:gd name="connsiteY33" fmla="*/ 720771 h 3204129"/>
              <a:gd name="connsiteX34" fmla="*/ 4604038 w 4882393"/>
              <a:gd name="connsiteY34" fmla="*/ 620119 h 3204129"/>
              <a:gd name="connsiteX35" fmla="*/ 2244999 w 4882393"/>
              <a:gd name="connsiteY35" fmla="*/ 3068992 h 3204129"/>
              <a:gd name="connsiteX36" fmla="*/ 233399 w 4882393"/>
              <a:gd name="connsiteY36" fmla="*/ 2532181 h 3204129"/>
              <a:gd name="connsiteX37" fmla="*/ 117054 w 4882393"/>
              <a:gd name="connsiteY37" fmla="*/ 2533888 h 3204129"/>
              <a:gd name="connsiteX38" fmla="*/ 283503 w 4882393"/>
              <a:gd name="connsiteY38" fmla="*/ 736674 h 3204129"/>
              <a:gd name="connsiteX39" fmla="*/ 418804 w 4882393"/>
              <a:gd name="connsiteY39" fmla="*/ 741066 h 3204129"/>
              <a:gd name="connsiteX40" fmla="*/ 262899 w 4882393"/>
              <a:gd name="connsiteY40" fmla="*/ 2406585 h 3204129"/>
              <a:gd name="connsiteX41" fmla="*/ 316492 w 4882393"/>
              <a:gd name="connsiteY41" fmla="*/ 2405630 h 3204129"/>
              <a:gd name="connsiteX42" fmla="*/ 2247382 w 4882393"/>
              <a:gd name="connsiteY42" fmla="*/ 3065066 h 3204129"/>
              <a:gd name="connsiteX43" fmla="*/ 2263768 w 4882393"/>
              <a:gd name="connsiteY43" fmla="*/ 3077957 h 3204129"/>
              <a:gd name="connsiteX44" fmla="*/ 2244999 w 4882393"/>
              <a:gd name="connsiteY44" fmla="*/ 3068992 h 3204129"/>
              <a:gd name="connsiteX45" fmla="*/ 2381995 w 4882393"/>
              <a:gd name="connsiteY45" fmla="*/ 3023851 h 3204129"/>
              <a:gd name="connsiteX46" fmla="*/ 390807 w 4882393"/>
              <a:gd name="connsiteY46" fmla="*/ 2290275 h 3204129"/>
              <a:gd name="connsiteX47" fmla="*/ 557466 w 4882393"/>
              <a:gd name="connsiteY47" fmla="*/ 509891 h 3204129"/>
              <a:gd name="connsiteX48" fmla="*/ 678559 w 4882393"/>
              <a:gd name="connsiteY48" fmla="*/ 516986 h 3204129"/>
              <a:gd name="connsiteX49" fmla="*/ 540712 w 4882393"/>
              <a:gd name="connsiteY49" fmla="*/ 2114505 h 3204129"/>
              <a:gd name="connsiteX50" fmla="*/ 2382945 w 4882393"/>
              <a:gd name="connsiteY50" fmla="*/ 3007190 h 3204129"/>
              <a:gd name="connsiteX51" fmla="*/ 2382945 w 4882393"/>
              <a:gd name="connsiteY51" fmla="*/ 3023397 h 3204129"/>
              <a:gd name="connsiteX52" fmla="*/ 2381995 w 4882393"/>
              <a:gd name="connsiteY52" fmla="*/ 3023839 h 3204129"/>
              <a:gd name="connsiteX53" fmla="*/ 2381995 w 4882393"/>
              <a:gd name="connsiteY53" fmla="*/ 2846223 h 3204129"/>
              <a:gd name="connsiteX54" fmla="*/ 666110 w 4882393"/>
              <a:gd name="connsiteY54" fmla="*/ 2016627 h 3204129"/>
              <a:gd name="connsiteX55" fmla="*/ 829716 w 4882393"/>
              <a:gd name="connsiteY55" fmla="*/ 120620 h 3204129"/>
              <a:gd name="connsiteX56" fmla="*/ 945199 w 4882393"/>
              <a:gd name="connsiteY56" fmla="*/ 116653 h 3204129"/>
              <a:gd name="connsiteX57" fmla="*/ 2356620 w 4882393"/>
              <a:gd name="connsiteY57" fmla="*/ 733103 h 3204129"/>
              <a:gd name="connsiteX58" fmla="*/ 2382945 w 4882393"/>
              <a:gd name="connsiteY58" fmla="*/ 760908 h 3204129"/>
              <a:gd name="connsiteX59" fmla="*/ 2382945 w 4882393"/>
              <a:gd name="connsiteY59" fmla="*/ 2845821 h 3204129"/>
              <a:gd name="connsiteX60" fmla="*/ 2381983 w 4882393"/>
              <a:gd name="connsiteY60" fmla="*/ 2846211 h 3204129"/>
              <a:gd name="connsiteX61" fmla="*/ 2499453 w 4882393"/>
              <a:gd name="connsiteY61" fmla="*/ 760966 h 3204129"/>
              <a:gd name="connsiteX62" fmla="*/ 2525807 w 4882393"/>
              <a:gd name="connsiteY62" fmla="*/ 733132 h 3204129"/>
              <a:gd name="connsiteX63" fmla="*/ 3937233 w 4882393"/>
              <a:gd name="connsiteY63" fmla="*/ 116641 h 3204129"/>
              <a:gd name="connsiteX64" fmla="*/ 4052710 w 4882393"/>
              <a:gd name="connsiteY64" fmla="*/ 120608 h 3204129"/>
              <a:gd name="connsiteX65" fmla="*/ 4216317 w 4882393"/>
              <a:gd name="connsiteY65" fmla="*/ 2016615 h 3204129"/>
              <a:gd name="connsiteX66" fmla="*/ 2500414 w 4882393"/>
              <a:gd name="connsiteY66" fmla="*/ 2846211 h 3204129"/>
              <a:gd name="connsiteX67" fmla="*/ 2499453 w 4882393"/>
              <a:gd name="connsiteY67" fmla="*/ 2845797 h 3204129"/>
              <a:gd name="connsiteX68" fmla="*/ 2499453 w 4882393"/>
              <a:gd name="connsiteY68" fmla="*/ 3023426 h 3204129"/>
              <a:gd name="connsiteX69" fmla="*/ 2499453 w 4882393"/>
              <a:gd name="connsiteY69" fmla="*/ 3007219 h 3204129"/>
              <a:gd name="connsiteX70" fmla="*/ 4341708 w 4882393"/>
              <a:gd name="connsiteY70" fmla="*/ 2114534 h 3204129"/>
              <a:gd name="connsiteX71" fmla="*/ 4203856 w 4882393"/>
              <a:gd name="connsiteY71" fmla="*/ 516998 h 3204129"/>
              <a:gd name="connsiteX72" fmla="*/ 4324954 w 4882393"/>
              <a:gd name="connsiteY72" fmla="*/ 509903 h 3204129"/>
              <a:gd name="connsiteX73" fmla="*/ 4491614 w 4882393"/>
              <a:gd name="connsiteY73" fmla="*/ 2290275 h 3204129"/>
              <a:gd name="connsiteX74" fmla="*/ 2500402 w 4882393"/>
              <a:gd name="connsiteY74" fmla="*/ 3023839 h 3204129"/>
              <a:gd name="connsiteX75" fmla="*/ 2499453 w 4882393"/>
              <a:gd name="connsiteY75" fmla="*/ 3023397 h 3204129"/>
              <a:gd name="connsiteX76" fmla="*/ 4657714 w 4882393"/>
              <a:gd name="connsiteY76" fmla="*/ 2532198 h 3204129"/>
              <a:gd name="connsiteX77" fmla="*/ 2637963 w 4882393"/>
              <a:gd name="connsiteY77" fmla="*/ 3070547 h 3204129"/>
              <a:gd name="connsiteX78" fmla="*/ 2614178 w 4882393"/>
              <a:gd name="connsiteY78" fmla="*/ 3081616 h 3204129"/>
              <a:gd name="connsiteX79" fmla="*/ 2633501 w 4882393"/>
              <a:gd name="connsiteY79" fmla="*/ 3066161 h 3204129"/>
              <a:gd name="connsiteX80" fmla="*/ 4565922 w 4882393"/>
              <a:gd name="connsiteY80" fmla="*/ 2405676 h 3204129"/>
              <a:gd name="connsiteX81" fmla="*/ 4619516 w 4882393"/>
              <a:gd name="connsiteY81" fmla="*/ 2406632 h 3204129"/>
              <a:gd name="connsiteX82" fmla="*/ 4463605 w 4882393"/>
              <a:gd name="connsiteY82" fmla="*/ 741066 h 3204129"/>
              <a:gd name="connsiteX83" fmla="*/ 4598912 w 4882393"/>
              <a:gd name="connsiteY83" fmla="*/ 736674 h 3204129"/>
              <a:gd name="connsiteX84" fmla="*/ 4765355 w 4882393"/>
              <a:gd name="connsiteY84" fmla="*/ 2533719 h 3204129"/>
              <a:gd name="connsiteX85" fmla="*/ 4657714 w 4882393"/>
              <a:gd name="connsiteY85" fmla="*/ 2532169 h 320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882393" h="3204129">
                <a:moveTo>
                  <a:pt x="4604038" y="620119"/>
                </a:moveTo>
                <a:lnTo>
                  <a:pt x="4603182" y="620119"/>
                </a:lnTo>
                <a:cubicBezTo>
                  <a:pt x="4563312" y="620434"/>
                  <a:pt x="4512399" y="621727"/>
                  <a:pt x="4452735" y="624855"/>
                </a:cubicBezTo>
                <a:lnTo>
                  <a:pt x="4431158" y="394315"/>
                </a:lnTo>
                <a:cubicBezTo>
                  <a:pt x="4431158" y="394315"/>
                  <a:pt x="4409639" y="392765"/>
                  <a:pt x="4369577" y="392765"/>
                </a:cubicBezTo>
                <a:cubicBezTo>
                  <a:pt x="4329283" y="392765"/>
                  <a:pt x="4268798" y="394845"/>
                  <a:pt x="4193877" y="401259"/>
                </a:cubicBezTo>
                <a:lnTo>
                  <a:pt x="4160567" y="15314"/>
                </a:lnTo>
                <a:cubicBezTo>
                  <a:pt x="4086649" y="4263"/>
                  <a:pt x="4011955" y="-822"/>
                  <a:pt x="3937221" y="110"/>
                </a:cubicBezTo>
                <a:cubicBezTo>
                  <a:pt x="3375629" y="1036"/>
                  <a:pt x="2839103" y="232736"/>
                  <a:pt x="2453379" y="640904"/>
                </a:cubicBezTo>
                <a:lnTo>
                  <a:pt x="2429047" y="640904"/>
                </a:lnTo>
                <a:cubicBezTo>
                  <a:pt x="2043300" y="232753"/>
                  <a:pt x="1506780" y="1059"/>
                  <a:pt x="945188" y="110"/>
                </a:cubicBezTo>
                <a:cubicBezTo>
                  <a:pt x="870454" y="-828"/>
                  <a:pt x="795760" y="4257"/>
                  <a:pt x="721842" y="15314"/>
                </a:cubicBezTo>
                <a:lnTo>
                  <a:pt x="688544" y="401236"/>
                </a:lnTo>
                <a:cubicBezTo>
                  <a:pt x="613605" y="394828"/>
                  <a:pt x="553132" y="392742"/>
                  <a:pt x="512855" y="392742"/>
                </a:cubicBezTo>
                <a:cubicBezTo>
                  <a:pt x="472811" y="392742"/>
                  <a:pt x="451269" y="394292"/>
                  <a:pt x="451269" y="394292"/>
                </a:cubicBezTo>
                <a:lnTo>
                  <a:pt x="429715" y="624832"/>
                </a:lnTo>
                <a:cubicBezTo>
                  <a:pt x="370045" y="621704"/>
                  <a:pt x="319120" y="620411"/>
                  <a:pt x="279256" y="620096"/>
                </a:cubicBezTo>
                <a:lnTo>
                  <a:pt x="278394" y="620096"/>
                </a:lnTo>
                <a:cubicBezTo>
                  <a:pt x="221104" y="620084"/>
                  <a:pt x="173239" y="663722"/>
                  <a:pt x="167968" y="720771"/>
                </a:cubicBezTo>
                <a:lnTo>
                  <a:pt x="516" y="2528826"/>
                </a:lnTo>
                <a:cubicBezTo>
                  <a:pt x="-5349" y="2589917"/>
                  <a:pt x="39419" y="2644192"/>
                  <a:pt x="100508" y="2650058"/>
                </a:cubicBezTo>
                <a:cubicBezTo>
                  <a:pt x="104007" y="2650390"/>
                  <a:pt x="107520" y="2650565"/>
                  <a:pt x="111036" y="2650565"/>
                </a:cubicBezTo>
                <a:cubicBezTo>
                  <a:pt x="112248" y="2650565"/>
                  <a:pt x="113459" y="2650565"/>
                  <a:pt x="114677" y="2650512"/>
                </a:cubicBezTo>
                <a:cubicBezTo>
                  <a:pt x="148412" y="2649429"/>
                  <a:pt x="188211" y="2648677"/>
                  <a:pt x="233428" y="2648677"/>
                </a:cubicBezTo>
                <a:cubicBezTo>
                  <a:pt x="641241" y="2648677"/>
                  <a:pt x="1483776" y="2710858"/>
                  <a:pt x="2181327" y="3166556"/>
                </a:cubicBezTo>
                <a:cubicBezTo>
                  <a:pt x="2217853" y="3190784"/>
                  <a:pt x="2260652" y="3203838"/>
                  <a:pt x="2304482" y="3204130"/>
                </a:cubicBezTo>
                <a:lnTo>
                  <a:pt x="2580904" y="3204130"/>
                </a:lnTo>
                <a:cubicBezTo>
                  <a:pt x="2622951" y="3203879"/>
                  <a:pt x="2664090" y="3191850"/>
                  <a:pt x="2699649" y="3169399"/>
                </a:cubicBezTo>
                <a:cubicBezTo>
                  <a:pt x="3435100" y="2711120"/>
                  <a:pt x="4261836" y="2648700"/>
                  <a:pt x="4657742" y="2648700"/>
                </a:cubicBezTo>
                <a:cubicBezTo>
                  <a:pt x="4699284" y="2648700"/>
                  <a:pt x="4736112" y="2649382"/>
                  <a:pt x="4767563" y="2650378"/>
                </a:cubicBezTo>
                <a:lnTo>
                  <a:pt x="4770709" y="2650431"/>
                </a:lnTo>
                <a:cubicBezTo>
                  <a:pt x="4832248" y="2650576"/>
                  <a:pt x="4882248" y="2600810"/>
                  <a:pt x="4882393" y="2539270"/>
                </a:cubicBezTo>
                <a:cubicBezTo>
                  <a:pt x="4882405" y="2535734"/>
                  <a:pt x="4882242" y="2532198"/>
                  <a:pt x="4881916" y="2528680"/>
                </a:cubicBezTo>
                <a:lnTo>
                  <a:pt x="4714441" y="720771"/>
                </a:lnTo>
                <a:cubicBezTo>
                  <a:pt x="4709157" y="663740"/>
                  <a:pt x="4661314" y="620119"/>
                  <a:pt x="4604038" y="620119"/>
                </a:cubicBezTo>
                <a:close/>
                <a:moveTo>
                  <a:pt x="2244999" y="3068992"/>
                </a:moveTo>
                <a:cubicBezTo>
                  <a:pt x="1530012" y="2601923"/>
                  <a:pt x="677778" y="2532181"/>
                  <a:pt x="233399" y="2532181"/>
                </a:cubicBezTo>
                <a:cubicBezTo>
                  <a:pt x="193786" y="2532181"/>
                  <a:pt x="154657" y="2532763"/>
                  <a:pt x="117054" y="2533888"/>
                </a:cubicBezTo>
                <a:lnTo>
                  <a:pt x="283503" y="736674"/>
                </a:lnTo>
                <a:cubicBezTo>
                  <a:pt x="318619" y="737012"/>
                  <a:pt x="364389" y="738206"/>
                  <a:pt x="418804" y="741066"/>
                </a:cubicBezTo>
                <a:lnTo>
                  <a:pt x="262899" y="2406585"/>
                </a:lnTo>
                <a:cubicBezTo>
                  <a:pt x="262899" y="2406585"/>
                  <a:pt x="281715" y="2405630"/>
                  <a:pt x="316492" y="2405630"/>
                </a:cubicBezTo>
                <a:cubicBezTo>
                  <a:pt x="544114" y="2405630"/>
                  <a:pt x="1455388" y="2446722"/>
                  <a:pt x="2247382" y="3065066"/>
                </a:cubicBezTo>
                <a:cubicBezTo>
                  <a:pt x="2252852" y="3069336"/>
                  <a:pt x="2264497" y="3076717"/>
                  <a:pt x="2263768" y="3077957"/>
                </a:cubicBezTo>
                <a:cubicBezTo>
                  <a:pt x="2257028" y="3076111"/>
                  <a:pt x="2250673" y="3073076"/>
                  <a:pt x="2244999" y="3068992"/>
                </a:cubicBezTo>
                <a:close/>
                <a:moveTo>
                  <a:pt x="2381995" y="3023851"/>
                </a:moveTo>
                <a:cubicBezTo>
                  <a:pt x="1619519" y="2394317"/>
                  <a:pt x="739498" y="2300767"/>
                  <a:pt x="390807" y="2290275"/>
                </a:cubicBezTo>
                <a:lnTo>
                  <a:pt x="557466" y="509891"/>
                </a:lnTo>
                <a:cubicBezTo>
                  <a:pt x="590508" y="510782"/>
                  <a:pt x="631449" y="512961"/>
                  <a:pt x="678559" y="516986"/>
                </a:cubicBezTo>
                <a:lnTo>
                  <a:pt x="540712" y="2114505"/>
                </a:lnTo>
                <a:cubicBezTo>
                  <a:pt x="540712" y="2114505"/>
                  <a:pt x="1616006" y="2245192"/>
                  <a:pt x="2382945" y="3007190"/>
                </a:cubicBezTo>
                <a:lnTo>
                  <a:pt x="2382945" y="3023397"/>
                </a:lnTo>
                <a:cubicBezTo>
                  <a:pt x="2382945" y="3024072"/>
                  <a:pt x="2382513" y="3024270"/>
                  <a:pt x="2381995" y="3023839"/>
                </a:cubicBezTo>
                <a:close/>
                <a:moveTo>
                  <a:pt x="2381995" y="2846223"/>
                </a:moveTo>
                <a:cubicBezTo>
                  <a:pt x="1745785" y="2263297"/>
                  <a:pt x="955644" y="2069999"/>
                  <a:pt x="666110" y="2016627"/>
                </a:cubicBezTo>
                <a:lnTo>
                  <a:pt x="829716" y="120620"/>
                </a:lnTo>
                <a:cubicBezTo>
                  <a:pt x="861063" y="118389"/>
                  <a:pt x="900017" y="116653"/>
                  <a:pt x="945199" y="116653"/>
                </a:cubicBezTo>
                <a:cubicBezTo>
                  <a:pt x="1480810" y="117480"/>
                  <a:pt x="1992013" y="340750"/>
                  <a:pt x="2356620" y="733103"/>
                </a:cubicBezTo>
                <a:lnTo>
                  <a:pt x="2382945" y="760908"/>
                </a:lnTo>
                <a:lnTo>
                  <a:pt x="2382945" y="2845821"/>
                </a:lnTo>
                <a:cubicBezTo>
                  <a:pt x="2382945" y="2846508"/>
                  <a:pt x="2382508" y="2846689"/>
                  <a:pt x="2381983" y="2846211"/>
                </a:cubicBezTo>
                <a:close/>
                <a:moveTo>
                  <a:pt x="2499453" y="760966"/>
                </a:moveTo>
                <a:lnTo>
                  <a:pt x="2525807" y="733132"/>
                </a:lnTo>
                <a:cubicBezTo>
                  <a:pt x="2890402" y="340750"/>
                  <a:pt x="3401610" y="117463"/>
                  <a:pt x="3937233" y="116641"/>
                </a:cubicBezTo>
                <a:cubicBezTo>
                  <a:pt x="3982415" y="116641"/>
                  <a:pt x="4021369" y="118389"/>
                  <a:pt x="4052710" y="120608"/>
                </a:cubicBezTo>
                <a:lnTo>
                  <a:pt x="4216317" y="2016615"/>
                </a:lnTo>
                <a:cubicBezTo>
                  <a:pt x="3926794" y="2069987"/>
                  <a:pt x="3136624" y="2263286"/>
                  <a:pt x="2500414" y="2846211"/>
                </a:cubicBezTo>
                <a:cubicBezTo>
                  <a:pt x="2499890" y="2846689"/>
                  <a:pt x="2499453" y="2846508"/>
                  <a:pt x="2499453" y="2845797"/>
                </a:cubicBezTo>
                <a:close/>
                <a:moveTo>
                  <a:pt x="2499453" y="3023426"/>
                </a:moveTo>
                <a:lnTo>
                  <a:pt x="2499453" y="3007219"/>
                </a:lnTo>
                <a:cubicBezTo>
                  <a:pt x="3266391" y="2245221"/>
                  <a:pt x="4341708" y="2114534"/>
                  <a:pt x="4341708" y="2114534"/>
                </a:cubicBezTo>
                <a:lnTo>
                  <a:pt x="4203856" y="516998"/>
                </a:lnTo>
                <a:cubicBezTo>
                  <a:pt x="4250943" y="512973"/>
                  <a:pt x="4291901" y="510794"/>
                  <a:pt x="4324954" y="509903"/>
                </a:cubicBezTo>
                <a:lnTo>
                  <a:pt x="4491614" y="2290275"/>
                </a:lnTo>
                <a:cubicBezTo>
                  <a:pt x="4142928" y="2300761"/>
                  <a:pt x="3262907" y="2394288"/>
                  <a:pt x="2500402" y="3023839"/>
                </a:cubicBezTo>
                <a:cubicBezTo>
                  <a:pt x="2499884" y="3024270"/>
                  <a:pt x="2499453" y="3024072"/>
                  <a:pt x="2499453" y="3023397"/>
                </a:cubicBezTo>
                <a:close/>
                <a:moveTo>
                  <a:pt x="4657714" y="2532198"/>
                </a:moveTo>
                <a:cubicBezTo>
                  <a:pt x="4226051" y="2532198"/>
                  <a:pt x="3389674" y="2602103"/>
                  <a:pt x="2637963" y="3070547"/>
                </a:cubicBezTo>
                <a:cubicBezTo>
                  <a:pt x="2630711" y="3075540"/>
                  <a:pt x="2622672" y="3079285"/>
                  <a:pt x="2614178" y="3081616"/>
                </a:cubicBezTo>
                <a:cubicBezTo>
                  <a:pt x="2612897" y="3079676"/>
                  <a:pt x="2627070" y="3071188"/>
                  <a:pt x="2633501" y="3066161"/>
                </a:cubicBezTo>
                <a:cubicBezTo>
                  <a:pt x="3425896" y="2446693"/>
                  <a:pt x="4338230" y="2405665"/>
                  <a:pt x="4565922" y="2405676"/>
                </a:cubicBezTo>
                <a:cubicBezTo>
                  <a:pt x="4600665" y="2405676"/>
                  <a:pt x="4619516" y="2406632"/>
                  <a:pt x="4619516" y="2406632"/>
                </a:cubicBezTo>
                <a:lnTo>
                  <a:pt x="4463605" y="741066"/>
                </a:lnTo>
                <a:cubicBezTo>
                  <a:pt x="4518014" y="738206"/>
                  <a:pt x="4563802" y="736989"/>
                  <a:pt x="4598912" y="736674"/>
                </a:cubicBezTo>
                <a:lnTo>
                  <a:pt x="4765355" y="2533719"/>
                </a:lnTo>
                <a:cubicBezTo>
                  <a:pt x="4734166" y="2532793"/>
                  <a:pt x="4698089" y="2532169"/>
                  <a:pt x="4657714" y="2532169"/>
                </a:cubicBezTo>
                <a:close/>
              </a:path>
            </a:pathLst>
          </a:custGeom>
          <a:solidFill>
            <a:srgbClr val="000000"/>
          </a:solidFill>
          <a:ln w="582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8F49992-FDE9-7DE1-11C8-AD652FA867C9}"/>
              </a:ext>
            </a:extLst>
          </p:cNvPr>
          <p:cNvSpPr/>
          <p:nvPr/>
        </p:nvSpPr>
        <p:spPr>
          <a:xfrm rot="677247">
            <a:off x="4079570" y="2650559"/>
            <a:ext cx="1946419" cy="672710"/>
          </a:xfrm>
          <a:prstGeom prst="arc">
            <a:avLst>
              <a:gd name="adj1" fmla="val 15132238"/>
              <a:gd name="adj2" fmla="val 2088675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A0C976AF-CB2B-DC17-A3C3-CD2A71915B72}"/>
              </a:ext>
            </a:extLst>
          </p:cNvPr>
          <p:cNvSpPr/>
          <p:nvPr/>
        </p:nvSpPr>
        <p:spPr>
          <a:xfrm rot="677247">
            <a:off x="4127689" y="2931459"/>
            <a:ext cx="1938291" cy="672710"/>
          </a:xfrm>
          <a:prstGeom prst="arc">
            <a:avLst>
              <a:gd name="adj1" fmla="val 14074628"/>
              <a:gd name="adj2" fmla="val 20652338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F804FCE3-2B91-B132-714C-E5A5BA0B9DF2}"/>
              </a:ext>
            </a:extLst>
          </p:cNvPr>
          <p:cNvSpPr/>
          <p:nvPr/>
        </p:nvSpPr>
        <p:spPr>
          <a:xfrm rot="677247">
            <a:off x="4084304" y="3203544"/>
            <a:ext cx="1938291" cy="672710"/>
          </a:xfrm>
          <a:prstGeom prst="arc">
            <a:avLst>
              <a:gd name="adj1" fmla="val 14162450"/>
              <a:gd name="adj2" fmla="val 2082424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8C1AD33-ED00-0CE4-FAE1-554E8C0E52BC}"/>
              </a:ext>
            </a:extLst>
          </p:cNvPr>
          <p:cNvSpPr/>
          <p:nvPr/>
        </p:nvSpPr>
        <p:spPr>
          <a:xfrm rot="677247">
            <a:off x="4044906" y="3755122"/>
            <a:ext cx="1938291" cy="672710"/>
          </a:xfrm>
          <a:prstGeom prst="arc">
            <a:avLst>
              <a:gd name="adj1" fmla="val 14257018"/>
              <a:gd name="adj2" fmla="val 2093990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F814E21-F60B-CE6A-7A31-F41B99D109B9}"/>
              </a:ext>
            </a:extLst>
          </p:cNvPr>
          <p:cNvSpPr/>
          <p:nvPr/>
        </p:nvSpPr>
        <p:spPr>
          <a:xfrm rot="677247">
            <a:off x="4073579" y="3481847"/>
            <a:ext cx="1938291" cy="672710"/>
          </a:xfrm>
          <a:prstGeom prst="arc">
            <a:avLst>
              <a:gd name="adj1" fmla="val 14162450"/>
              <a:gd name="adj2" fmla="val 2082424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F8AC041-E05A-F4CC-22DB-867891C75250}"/>
              </a:ext>
            </a:extLst>
          </p:cNvPr>
          <p:cNvSpPr/>
          <p:nvPr/>
        </p:nvSpPr>
        <p:spPr>
          <a:xfrm rot="20922753" flipH="1">
            <a:off x="6066991" y="2623446"/>
            <a:ext cx="2089509" cy="672710"/>
          </a:xfrm>
          <a:prstGeom prst="arc">
            <a:avLst>
              <a:gd name="adj1" fmla="val 15132238"/>
              <a:gd name="adj2" fmla="val 2088675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D069083F-1C46-9CFC-32DA-1E708FA7EB1B}"/>
              </a:ext>
            </a:extLst>
          </p:cNvPr>
          <p:cNvSpPr/>
          <p:nvPr/>
        </p:nvSpPr>
        <p:spPr>
          <a:xfrm rot="20922753" flipH="1">
            <a:off x="6031810" y="2923380"/>
            <a:ext cx="1938291" cy="672710"/>
          </a:xfrm>
          <a:prstGeom prst="arc">
            <a:avLst>
              <a:gd name="adj1" fmla="val 14074628"/>
              <a:gd name="adj2" fmla="val 20652338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A8E9A1F-C903-1C03-84CE-B151525D3C51}"/>
              </a:ext>
            </a:extLst>
          </p:cNvPr>
          <p:cNvSpPr/>
          <p:nvPr/>
        </p:nvSpPr>
        <p:spPr>
          <a:xfrm rot="20922753" flipH="1">
            <a:off x="6075195" y="3195465"/>
            <a:ext cx="1938291" cy="672710"/>
          </a:xfrm>
          <a:prstGeom prst="arc">
            <a:avLst>
              <a:gd name="adj1" fmla="val 14162450"/>
              <a:gd name="adj2" fmla="val 2082424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19AFBBF3-E3FB-2F4A-B806-821ECF1F0C3C}"/>
              </a:ext>
            </a:extLst>
          </p:cNvPr>
          <p:cNvSpPr/>
          <p:nvPr/>
        </p:nvSpPr>
        <p:spPr>
          <a:xfrm rot="20922753" flipH="1">
            <a:off x="6114593" y="3747043"/>
            <a:ext cx="1938291" cy="672710"/>
          </a:xfrm>
          <a:prstGeom prst="arc">
            <a:avLst>
              <a:gd name="adj1" fmla="val 14257018"/>
              <a:gd name="adj2" fmla="val 2093990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0E76E65-BC55-D01C-1237-2EAC472B5870}"/>
              </a:ext>
            </a:extLst>
          </p:cNvPr>
          <p:cNvSpPr/>
          <p:nvPr/>
        </p:nvSpPr>
        <p:spPr>
          <a:xfrm rot="20922753" flipH="1">
            <a:off x="6085920" y="3473768"/>
            <a:ext cx="1938291" cy="672710"/>
          </a:xfrm>
          <a:prstGeom prst="arc">
            <a:avLst>
              <a:gd name="adj1" fmla="val 14162450"/>
              <a:gd name="adj2" fmla="val 20824242"/>
            </a:avLst>
          </a:prstGeom>
          <a:noFill/>
          <a:ln w="762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E0CFEC-7081-5905-0B79-5C6917D664B8}"/>
              </a:ext>
            </a:extLst>
          </p:cNvPr>
          <p:cNvSpPr/>
          <p:nvPr/>
        </p:nvSpPr>
        <p:spPr>
          <a:xfrm rot="17037239">
            <a:off x="6374539" y="2226074"/>
            <a:ext cx="1184085" cy="117952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Magnifying glass with solid fill">
            <a:extLst>
              <a:ext uri="{FF2B5EF4-FFF2-40B4-BE49-F238E27FC236}">
                <a16:creationId xmlns:a16="http://schemas.microsoft.com/office/drawing/2014/main" id="{9A972184-E789-C56A-E7B4-0AEC746F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84558">
            <a:off x="6069201" y="1959653"/>
            <a:ext cx="2092239" cy="2100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87DBC2-5D47-68CB-3088-161DF6B9FB34}"/>
              </a:ext>
            </a:extLst>
          </p:cNvPr>
          <p:cNvSpPr txBox="1"/>
          <p:nvPr/>
        </p:nvSpPr>
        <p:spPr>
          <a:xfrm flipH="1">
            <a:off x="6422892" y="2171193"/>
            <a:ext cx="958159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8000" b="1" i="0" dirty="0">
                <a:solidFill>
                  <a:srgbClr val="8B0000"/>
                </a:solidFill>
                <a:effectLst/>
                <a:latin typeface="Arial" panose="020B0604020202020204" pitchFamily="34" charset="0"/>
              </a:rPr>
              <a:t>©</a:t>
            </a:r>
            <a:endParaRPr lang="en-US" sz="8000" b="1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25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07B0-CCC5-496B-45A6-7C3E3453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CE3E7A-5FEF-FB7A-34F4-65DEDA64D8A9}"/>
              </a:ext>
            </a:extLst>
          </p:cNvPr>
          <p:cNvSpPr/>
          <p:nvPr/>
        </p:nvSpPr>
        <p:spPr>
          <a:xfrm>
            <a:off x="3992880" y="1613916"/>
            <a:ext cx="4206240" cy="3630168"/>
          </a:xfrm>
          <a:prstGeom prst="roundRect">
            <a:avLst>
              <a:gd name="adj" fmla="val 0"/>
            </a:avLst>
          </a:prstGeom>
          <a:solidFill>
            <a:srgbClr val="C9D6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51A3476-F42E-D411-36F9-72832BA8CCDB}"/>
              </a:ext>
            </a:extLst>
          </p:cNvPr>
          <p:cNvSpPr/>
          <p:nvPr/>
        </p:nvSpPr>
        <p:spPr>
          <a:xfrm>
            <a:off x="4559645" y="4353436"/>
            <a:ext cx="868108" cy="470225"/>
          </a:xfrm>
          <a:custGeom>
            <a:avLst/>
            <a:gdLst>
              <a:gd name="connsiteX0" fmla="*/ 723424 w 868108"/>
              <a:gd name="connsiteY0" fmla="*/ 108514 h 470225"/>
              <a:gd name="connsiteX1" fmla="*/ 719807 w 868108"/>
              <a:gd name="connsiteY1" fmla="*/ 108514 h 470225"/>
              <a:gd name="connsiteX2" fmla="*/ 578739 w 868108"/>
              <a:gd name="connsiteY2" fmla="*/ 0 h 470225"/>
              <a:gd name="connsiteX3" fmla="*/ 289370 w 868108"/>
              <a:gd name="connsiteY3" fmla="*/ 0 h 470225"/>
              <a:gd name="connsiteX4" fmla="*/ 148302 w 868108"/>
              <a:gd name="connsiteY4" fmla="*/ 108514 h 470225"/>
              <a:gd name="connsiteX5" fmla="*/ 144685 w 868108"/>
              <a:gd name="connsiteY5" fmla="*/ 108514 h 470225"/>
              <a:gd name="connsiteX6" fmla="*/ 0 w 868108"/>
              <a:gd name="connsiteY6" fmla="*/ 253198 h 470225"/>
              <a:gd name="connsiteX7" fmla="*/ 72342 w 868108"/>
              <a:gd name="connsiteY7" fmla="*/ 470225 h 470225"/>
              <a:gd name="connsiteX8" fmla="*/ 795766 w 868108"/>
              <a:gd name="connsiteY8" fmla="*/ 470225 h 470225"/>
              <a:gd name="connsiteX9" fmla="*/ 868109 w 868108"/>
              <a:gd name="connsiteY9" fmla="*/ 253198 h 470225"/>
              <a:gd name="connsiteX10" fmla="*/ 723424 w 868108"/>
              <a:gd name="connsiteY10" fmla="*/ 108514 h 47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8108" h="470225">
                <a:moveTo>
                  <a:pt x="723424" y="108514"/>
                </a:moveTo>
                <a:lnTo>
                  <a:pt x="719807" y="108514"/>
                </a:lnTo>
                <a:cubicBezTo>
                  <a:pt x="705338" y="47023"/>
                  <a:pt x="647464" y="0"/>
                  <a:pt x="578739" y="0"/>
                </a:cubicBezTo>
                <a:lnTo>
                  <a:pt x="289370" y="0"/>
                </a:lnTo>
                <a:cubicBezTo>
                  <a:pt x="220644" y="0"/>
                  <a:pt x="166387" y="47023"/>
                  <a:pt x="148302" y="108514"/>
                </a:cubicBezTo>
                <a:lnTo>
                  <a:pt x="144685" y="108514"/>
                </a:lnTo>
                <a:cubicBezTo>
                  <a:pt x="65108" y="108514"/>
                  <a:pt x="0" y="173622"/>
                  <a:pt x="0" y="253198"/>
                </a:cubicBezTo>
                <a:lnTo>
                  <a:pt x="72342" y="470225"/>
                </a:lnTo>
                <a:lnTo>
                  <a:pt x="795766" y="470225"/>
                </a:lnTo>
                <a:lnTo>
                  <a:pt x="868109" y="253198"/>
                </a:lnTo>
                <a:cubicBezTo>
                  <a:pt x="868109" y="173622"/>
                  <a:pt x="803000" y="108514"/>
                  <a:pt x="723424" y="108514"/>
                </a:cubicBezTo>
                <a:close/>
              </a:path>
            </a:pathLst>
          </a:custGeom>
          <a:solidFill>
            <a:srgbClr val="98BAD5"/>
          </a:solidFill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BD1735-0601-0317-FFE8-13EB4D9BF65B}"/>
              </a:ext>
            </a:extLst>
          </p:cNvPr>
          <p:cNvSpPr/>
          <p:nvPr/>
        </p:nvSpPr>
        <p:spPr>
          <a:xfrm>
            <a:off x="4424930" y="2350328"/>
            <a:ext cx="3183064" cy="1797014"/>
          </a:xfrm>
          <a:prstGeom prst="roundRect">
            <a:avLst>
              <a:gd name="adj" fmla="val 533"/>
            </a:avLst>
          </a:prstGeom>
          <a:solidFill>
            <a:schemeClr val="bg1"/>
          </a:solidFill>
          <a:ln w="57150"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97FC37F-D490-BAB0-2B5A-912CAE9AC69F}"/>
              </a:ext>
            </a:extLst>
          </p:cNvPr>
          <p:cNvSpPr/>
          <p:nvPr/>
        </p:nvSpPr>
        <p:spPr>
          <a:xfrm>
            <a:off x="4812843" y="3919382"/>
            <a:ext cx="361711" cy="361711"/>
          </a:xfrm>
          <a:custGeom>
            <a:avLst/>
            <a:gdLst>
              <a:gd name="connsiteX0" fmla="*/ 361712 w 361711"/>
              <a:gd name="connsiteY0" fmla="*/ 180856 h 361711"/>
              <a:gd name="connsiteX1" fmla="*/ 180856 w 361711"/>
              <a:gd name="connsiteY1" fmla="*/ 361712 h 361711"/>
              <a:gd name="connsiteX2" fmla="*/ 0 w 361711"/>
              <a:gd name="connsiteY2" fmla="*/ 180856 h 361711"/>
              <a:gd name="connsiteX3" fmla="*/ 180856 w 361711"/>
              <a:gd name="connsiteY3" fmla="*/ 0 h 361711"/>
              <a:gd name="connsiteX4" fmla="*/ 361712 w 361711"/>
              <a:gd name="connsiteY4" fmla="*/ 180856 h 3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11" h="361711">
                <a:moveTo>
                  <a:pt x="361712" y="180856"/>
                </a:moveTo>
                <a:cubicBezTo>
                  <a:pt x="361712" y="280740"/>
                  <a:pt x="280740" y="361712"/>
                  <a:pt x="180856" y="361712"/>
                </a:cubicBezTo>
                <a:cubicBezTo>
                  <a:pt x="80972" y="361712"/>
                  <a:pt x="0" y="280740"/>
                  <a:pt x="0" y="180856"/>
                </a:cubicBezTo>
                <a:cubicBezTo>
                  <a:pt x="0" y="80972"/>
                  <a:pt x="80972" y="0"/>
                  <a:pt x="180856" y="0"/>
                </a:cubicBezTo>
                <a:cubicBezTo>
                  <a:pt x="280740" y="0"/>
                  <a:pt x="361712" y="80972"/>
                  <a:pt x="361712" y="180856"/>
                </a:cubicBezTo>
                <a:close/>
              </a:path>
            </a:pathLst>
          </a:custGeom>
          <a:solidFill>
            <a:srgbClr val="98BAD5"/>
          </a:solidFill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1ADF187-6D1A-A7C4-05BB-15084727AA61}"/>
              </a:ext>
            </a:extLst>
          </p:cNvPr>
          <p:cNvSpPr/>
          <p:nvPr/>
        </p:nvSpPr>
        <p:spPr>
          <a:xfrm>
            <a:off x="5572438" y="4353436"/>
            <a:ext cx="868108" cy="470225"/>
          </a:xfrm>
          <a:custGeom>
            <a:avLst/>
            <a:gdLst>
              <a:gd name="connsiteX0" fmla="*/ 723424 w 868108"/>
              <a:gd name="connsiteY0" fmla="*/ 108514 h 470225"/>
              <a:gd name="connsiteX1" fmla="*/ 723424 w 868108"/>
              <a:gd name="connsiteY1" fmla="*/ 108514 h 470225"/>
              <a:gd name="connsiteX2" fmla="*/ 578739 w 868108"/>
              <a:gd name="connsiteY2" fmla="*/ 0 h 470225"/>
              <a:gd name="connsiteX3" fmla="*/ 289370 w 868108"/>
              <a:gd name="connsiteY3" fmla="*/ 0 h 470225"/>
              <a:gd name="connsiteX4" fmla="*/ 148302 w 868108"/>
              <a:gd name="connsiteY4" fmla="*/ 108514 h 470225"/>
              <a:gd name="connsiteX5" fmla="*/ 144685 w 868108"/>
              <a:gd name="connsiteY5" fmla="*/ 108514 h 470225"/>
              <a:gd name="connsiteX6" fmla="*/ 0 w 868108"/>
              <a:gd name="connsiteY6" fmla="*/ 253198 h 470225"/>
              <a:gd name="connsiteX7" fmla="*/ 72342 w 868108"/>
              <a:gd name="connsiteY7" fmla="*/ 470225 h 470225"/>
              <a:gd name="connsiteX8" fmla="*/ 795766 w 868108"/>
              <a:gd name="connsiteY8" fmla="*/ 470225 h 470225"/>
              <a:gd name="connsiteX9" fmla="*/ 868109 w 868108"/>
              <a:gd name="connsiteY9" fmla="*/ 253198 h 470225"/>
              <a:gd name="connsiteX10" fmla="*/ 723424 w 868108"/>
              <a:gd name="connsiteY10" fmla="*/ 108514 h 47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8108" h="470225">
                <a:moveTo>
                  <a:pt x="723424" y="108514"/>
                </a:moveTo>
                <a:lnTo>
                  <a:pt x="723424" y="108514"/>
                </a:lnTo>
                <a:cubicBezTo>
                  <a:pt x="705338" y="47023"/>
                  <a:pt x="647464" y="0"/>
                  <a:pt x="578739" y="0"/>
                </a:cubicBezTo>
                <a:lnTo>
                  <a:pt x="289370" y="0"/>
                </a:lnTo>
                <a:cubicBezTo>
                  <a:pt x="220644" y="0"/>
                  <a:pt x="166387" y="47023"/>
                  <a:pt x="148302" y="108514"/>
                </a:cubicBezTo>
                <a:lnTo>
                  <a:pt x="144685" y="108514"/>
                </a:lnTo>
                <a:cubicBezTo>
                  <a:pt x="65108" y="108514"/>
                  <a:pt x="0" y="173622"/>
                  <a:pt x="0" y="253198"/>
                </a:cubicBezTo>
                <a:lnTo>
                  <a:pt x="72342" y="470225"/>
                </a:lnTo>
                <a:lnTo>
                  <a:pt x="795766" y="470225"/>
                </a:lnTo>
                <a:lnTo>
                  <a:pt x="868109" y="253198"/>
                </a:lnTo>
                <a:cubicBezTo>
                  <a:pt x="868109" y="173622"/>
                  <a:pt x="803000" y="108514"/>
                  <a:pt x="723424" y="108514"/>
                </a:cubicBezTo>
                <a:close/>
              </a:path>
            </a:pathLst>
          </a:custGeom>
          <a:solidFill>
            <a:srgbClr val="C6D3E3"/>
          </a:solidFill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E58E179-2ABF-0D1E-337C-63C403AC9204}"/>
              </a:ext>
            </a:extLst>
          </p:cNvPr>
          <p:cNvSpPr/>
          <p:nvPr/>
        </p:nvSpPr>
        <p:spPr>
          <a:xfrm>
            <a:off x="5825637" y="3919382"/>
            <a:ext cx="361711" cy="361711"/>
          </a:xfrm>
          <a:custGeom>
            <a:avLst/>
            <a:gdLst>
              <a:gd name="connsiteX0" fmla="*/ 361712 w 361711"/>
              <a:gd name="connsiteY0" fmla="*/ 180856 h 361711"/>
              <a:gd name="connsiteX1" fmla="*/ 180856 w 361711"/>
              <a:gd name="connsiteY1" fmla="*/ 361712 h 361711"/>
              <a:gd name="connsiteX2" fmla="*/ 0 w 361711"/>
              <a:gd name="connsiteY2" fmla="*/ 180856 h 361711"/>
              <a:gd name="connsiteX3" fmla="*/ 180856 w 361711"/>
              <a:gd name="connsiteY3" fmla="*/ 0 h 361711"/>
              <a:gd name="connsiteX4" fmla="*/ 361712 w 361711"/>
              <a:gd name="connsiteY4" fmla="*/ 180856 h 3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11" h="361711">
                <a:moveTo>
                  <a:pt x="361712" y="180856"/>
                </a:moveTo>
                <a:cubicBezTo>
                  <a:pt x="361712" y="280740"/>
                  <a:pt x="280740" y="361712"/>
                  <a:pt x="180856" y="361712"/>
                </a:cubicBezTo>
                <a:cubicBezTo>
                  <a:pt x="80972" y="361712"/>
                  <a:pt x="0" y="280740"/>
                  <a:pt x="0" y="180856"/>
                </a:cubicBezTo>
                <a:cubicBezTo>
                  <a:pt x="0" y="80972"/>
                  <a:pt x="80972" y="0"/>
                  <a:pt x="180856" y="0"/>
                </a:cubicBezTo>
                <a:cubicBezTo>
                  <a:pt x="280740" y="0"/>
                  <a:pt x="361712" y="80972"/>
                  <a:pt x="361712" y="180856"/>
                </a:cubicBezTo>
                <a:close/>
              </a:path>
            </a:pathLst>
          </a:custGeom>
          <a:solidFill>
            <a:srgbClr val="C6D3E3"/>
          </a:solidFill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B55B524-EE8C-E624-7920-AF8CD2ACA025}"/>
              </a:ext>
            </a:extLst>
          </p:cNvPr>
          <p:cNvSpPr/>
          <p:nvPr/>
        </p:nvSpPr>
        <p:spPr>
          <a:xfrm>
            <a:off x="6585232" y="4353436"/>
            <a:ext cx="868108" cy="470225"/>
          </a:xfrm>
          <a:custGeom>
            <a:avLst/>
            <a:gdLst>
              <a:gd name="connsiteX0" fmla="*/ 723424 w 868108"/>
              <a:gd name="connsiteY0" fmla="*/ 108514 h 470225"/>
              <a:gd name="connsiteX1" fmla="*/ 723424 w 868108"/>
              <a:gd name="connsiteY1" fmla="*/ 108514 h 470225"/>
              <a:gd name="connsiteX2" fmla="*/ 578739 w 868108"/>
              <a:gd name="connsiteY2" fmla="*/ 0 h 470225"/>
              <a:gd name="connsiteX3" fmla="*/ 289370 w 868108"/>
              <a:gd name="connsiteY3" fmla="*/ 0 h 470225"/>
              <a:gd name="connsiteX4" fmla="*/ 148302 w 868108"/>
              <a:gd name="connsiteY4" fmla="*/ 108514 h 470225"/>
              <a:gd name="connsiteX5" fmla="*/ 144685 w 868108"/>
              <a:gd name="connsiteY5" fmla="*/ 108514 h 470225"/>
              <a:gd name="connsiteX6" fmla="*/ 0 w 868108"/>
              <a:gd name="connsiteY6" fmla="*/ 253198 h 470225"/>
              <a:gd name="connsiteX7" fmla="*/ 72342 w 868108"/>
              <a:gd name="connsiteY7" fmla="*/ 470225 h 470225"/>
              <a:gd name="connsiteX8" fmla="*/ 795766 w 868108"/>
              <a:gd name="connsiteY8" fmla="*/ 470225 h 470225"/>
              <a:gd name="connsiteX9" fmla="*/ 868109 w 868108"/>
              <a:gd name="connsiteY9" fmla="*/ 253198 h 470225"/>
              <a:gd name="connsiteX10" fmla="*/ 723424 w 868108"/>
              <a:gd name="connsiteY10" fmla="*/ 108514 h 47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8108" h="470225">
                <a:moveTo>
                  <a:pt x="723424" y="108514"/>
                </a:moveTo>
                <a:lnTo>
                  <a:pt x="723424" y="108514"/>
                </a:lnTo>
                <a:cubicBezTo>
                  <a:pt x="705338" y="47023"/>
                  <a:pt x="647464" y="0"/>
                  <a:pt x="578739" y="0"/>
                </a:cubicBezTo>
                <a:lnTo>
                  <a:pt x="289370" y="0"/>
                </a:lnTo>
                <a:cubicBezTo>
                  <a:pt x="220644" y="0"/>
                  <a:pt x="166387" y="47023"/>
                  <a:pt x="148302" y="108514"/>
                </a:cubicBezTo>
                <a:lnTo>
                  <a:pt x="144685" y="108514"/>
                </a:lnTo>
                <a:cubicBezTo>
                  <a:pt x="65108" y="108514"/>
                  <a:pt x="0" y="173622"/>
                  <a:pt x="0" y="253198"/>
                </a:cubicBezTo>
                <a:lnTo>
                  <a:pt x="72342" y="470225"/>
                </a:lnTo>
                <a:lnTo>
                  <a:pt x="795766" y="470225"/>
                </a:lnTo>
                <a:lnTo>
                  <a:pt x="868109" y="253198"/>
                </a:lnTo>
                <a:cubicBezTo>
                  <a:pt x="868109" y="173622"/>
                  <a:pt x="803000" y="108514"/>
                  <a:pt x="723424" y="108514"/>
                </a:cubicBezTo>
                <a:close/>
              </a:path>
            </a:pathLst>
          </a:custGeom>
          <a:solidFill>
            <a:srgbClr val="304674"/>
          </a:solidFill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 descr="Clapper board with solid fill">
            <a:extLst>
              <a:ext uri="{FF2B5EF4-FFF2-40B4-BE49-F238E27FC236}">
                <a16:creationId xmlns:a16="http://schemas.microsoft.com/office/drawing/2014/main" id="{1789371E-8DEC-99BD-DC74-8050C6527A02}"/>
              </a:ext>
            </a:extLst>
          </p:cNvPr>
          <p:cNvSpPr/>
          <p:nvPr/>
        </p:nvSpPr>
        <p:spPr>
          <a:xfrm>
            <a:off x="5439117" y="2769728"/>
            <a:ext cx="1154691" cy="1004079"/>
          </a:xfrm>
          <a:custGeom>
            <a:avLst/>
            <a:gdLst>
              <a:gd name="connsiteX0" fmla="*/ 333299 w 1154691"/>
              <a:gd name="connsiteY0" fmla="*/ 362584 h 1004079"/>
              <a:gd name="connsiteX1" fmla="*/ 1136563 w 1154691"/>
              <a:gd name="connsiteY1" fmla="*/ 220340 h 1004079"/>
              <a:gd name="connsiteX2" fmla="*/ 1097515 w 1154691"/>
              <a:gd name="connsiteY2" fmla="*/ 0 h 1004079"/>
              <a:gd name="connsiteX3" fmla="*/ 0 w 1154691"/>
              <a:gd name="connsiteY3" fmla="*/ 195238 h 1004079"/>
              <a:gd name="connsiteX4" fmla="*/ 36258 w 1154691"/>
              <a:gd name="connsiteY4" fmla="*/ 400237 h 1004079"/>
              <a:gd name="connsiteX5" fmla="*/ 39048 w 1154691"/>
              <a:gd name="connsiteY5" fmla="*/ 948298 h 1004079"/>
              <a:gd name="connsiteX6" fmla="*/ 94830 w 1154691"/>
              <a:gd name="connsiteY6" fmla="*/ 1004080 h 1004079"/>
              <a:gd name="connsiteX7" fmla="*/ 1098910 w 1154691"/>
              <a:gd name="connsiteY7" fmla="*/ 1004080 h 1004079"/>
              <a:gd name="connsiteX8" fmla="*/ 1154692 w 1154691"/>
              <a:gd name="connsiteY8" fmla="*/ 948298 h 1004079"/>
              <a:gd name="connsiteX9" fmla="*/ 1154692 w 1154691"/>
              <a:gd name="connsiteY9" fmla="*/ 362584 h 1004079"/>
              <a:gd name="connsiteX10" fmla="*/ 333299 w 1154691"/>
              <a:gd name="connsiteY10" fmla="*/ 362584 h 1004079"/>
              <a:gd name="connsiteX11" fmla="*/ 959454 w 1154691"/>
              <a:gd name="connsiteY11" fmla="*/ 80884 h 1004079"/>
              <a:gd name="connsiteX12" fmla="*/ 1052889 w 1154691"/>
              <a:gd name="connsiteY12" fmla="*/ 64150 h 1004079"/>
              <a:gd name="connsiteX13" fmla="*/ 1055678 w 1154691"/>
              <a:gd name="connsiteY13" fmla="*/ 80884 h 1004079"/>
              <a:gd name="connsiteX14" fmla="*/ 978978 w 1154691"/>
              <a:gd name="connsiteY14" fmla="*/ 189660 h 1004079"/>
              <a:gd name="connsiteX15" fmla="*/ 870202 w 1154691"/>
              <a:gd name="connsiteY15" fmla="*/ 210578 h 1004079"/>
              <a:gd name="connsiteX16" fmla="*/ 959454 w 1154691"/>
              <a:gd name="connsiteY16" fmla="*/ 80884 h 1004079"/>
              <a:gd name="connsiteX17" fmla="*/ 733536 w 1154691"/>
              <a:gd name="connsiteY17" fmla="*/ 121326 h 1004079"/>
              <a:gd name="connsiteX18" fmla="*/ 843706 w 1154691"/>
              <a:gd name="connsiteY18" fmla="*/ 101803 h 1004079"/>
              <a:gd name="connsiteX19" fmla="*/ 753060 w 1154691"/>
              <a:gd name="connsiteY19" fmla="*/ 231496 h 1004079"/>
              <a:gd name="connsiteX20" fmla="*/ 642890 w 1154691"/>
              <a:gd name="connsiteY20" fmla="*/ 251020 h 1004079"/>
              <a:gd name="connsiteX21" fmla="*/ 733536 w 1154691"/>
              <a:gd name="connsiteY21" fmla="*/ 121326 h 1004079"/>
              <a:gd name="connsiteX22" fmla="*/ 506224 w 1154691"/>
              <a:gd name="connsiteY22" fmla="*/ 161768 h 1004079"/>
              <a:gd name="connsiteX23" fmla="*/ 616393 w 1154691"/>
              <a:gd name="connsiteY23" fmla="*/ 142245 h 1004079"/>
              <a:gd name="connsiteX24" fmla="*/ 525747 w 1154691"/>
              <a:gd name="connsiteY24" fmla="*/ 271938 h 1004079"/>
              <a:gd name="connsiteX25" fmla="*/ 415577 w 1154691"/>
              <a:gd name="connsiteY25" fmla="*/ 291462 h 1004079"/>
              <a:gd name="connsiteX26" fmla="*/ 506224 w 1154691"/>
              <a:gd name="connsiteY26" fmla="*/ 161768 h 1004079"/>
              <a:gd name="connsiteX27" fmla="*/ 280306 w 1154691"/>
              <a:gd name="connsiteY27" fmla="*/ 202211 h 1004079"/>
              <a:gd name="connsiteX28" fmla="*/ 390475 w 1154691"/>
              <a:gd name="connsiteY28" fmla="*/ 182687 h 1004079"/>
              <a:gd name="connsiteX29" fmla="*/ 299829 w 1154691"/>
              <a:gd name="connsiteY29" fmla="*/ 312380 h 1004079"/>
              <a:gd name="connsiteX30" fmla="*/ 189660 w 1154691"/>
              <a:gd name="connsiteY30" fmla="*/ 331904 h 1004079"/>
              <a:gd name="connsiteX31" fmla="*/ 280306 w 1154691"/>
              <a:gd name="connsiteY31" fmla="*/ 202211 h 1004079"/>
              <a:gd name="connsiteX32" fmla="*/ 163163 w 1154691"/>
              <a:gd name="connsiteY32" fmla="*/ 223129 h 1004079"/>
              <a:gd name="connsiteX33" fmla="*/ 82279 w 1154691"/>
              <a:gd name="connsiteY33" fmla="*/ 338877 h 1004079"/>
              <a:gd name="connsiteX34" fmla="*/ 64150 w 1154691"/>
              <a:gd name="connsiteY34" fmla="*/ 239864 h 1004079"/>
              <a:gd name="connsiteX35" fmla="*/ 163163 w 1154691"/>
              <a:gd name="connsiteY35" fmla="*/ 223129 h 1004079"/>
              <a:gd name="connsiteX36" fmla="*/ 931563 w 1154691"/>
              <a:gd name="connsiteY36" fmla="*/ 711223 h 1004079"/>
              <a:gd name="connsiteX37" fmla="*/ 262176 w 1154691"/>
              <a:gd name="connsiteY37" fmla="*/ 711223 h 1004079"/>
              <a:gd name="connsiteX38" fmla="*/ 262176 w 1154691"/>
              <a:gd name="connsiteY38" fmla="*/ 543877 h 1004079"/>
              <a:gd name="connsiteX39" fmla="*/ 931563 w 1154691"/>
              <a:gd name="connsiteY39" fmla="*/ 543877 h 1004079"/>
              <a:gd name="connsiteX40" fmla="*/ 931563 w 1154691"/>
              <a:gd name="connsiteY40" fmla="*/ 711223 h 1004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54691" h="1004079">
                <a:moveTo>
                  <a:pt x="333299" y="362584"/>
                </a:moveTo>
                <a:lnTo>
                  <a:pt x="1136563" y="220340"/>
                </a:lnTo>
                <a:lnTo>
                  <a:pt x="1097515" y="0"/>
                </a:lnTo>
                <a:lnTo>
                  <a:pt x="0" y="195238"/>
                </a:lnTo>
                <a:lnTo>
                  <a:pt x="36258" y="400237"/>
                </a:lnTo>
                <a:lnTo>
                  <a:pt x="39048" y="948298"/>
                </a:lnTo>
                <a:cubicBezTo>
                  <a:pt x="39048" y="978978"/>
                  <a:pt x="64150" y="1004080"/>
                  <a:pt x="94830" y="1004080"/>
                </a:cubicBezTo>
                <a:lnTo>
                  <a:pt x="1098910" y="1004080"/>
                </a:lnTo>
                <a:cubicBezTo>
                  <a:pt x="1129590" y="1004080"/>
                  <a:pt x="1154692" y="978978"/>
                  <a:pt x="1154692" y="948298"/>
                </a:cubicBezTo>
                <a:lnTo>
                  <a:pt x="1154692" y="362584"/>
                </a:lnTo>
                <a:lnTo>
                  <a:pt x="333299" y="362584"/>
                </a:lnTo>
                <a:close/>
                <a:moveTo>
                  <a:pt x="959454" y="80884"/>
                </a:moveTo>
                <a:lnTo>
                  <a:pt x="1052889" y="64150"/>
                </a:lnTo>
                <a:lnTo>
                  <a:pt x="1055678" y="80884"/>
                </a:lnTo>
                <a:lnTo>
                  <a:pt x="978978" y="189660"/>
                </a:lnTo>
                <a:lnTo>
                  <a:pt x="870202" y="210578"/>
                </a:lnTo>
                <a:lnTo>
                  <a:pt x="959454" y="80884"/>
                </a:lnTo>
                <a:close/>
                <a:moveTo>
                  <a:pt x="733536" y="121326"/>
                </a:moveTo>
                <a:lnTo>
                  <a:pt x="843706" y="101803"/>
                </a:lnTo>
                <a:lnTo>
                  <a:pt x="753060" y="231496"/>
                </a:lnTo>
                <a:lnTo>
                  <a:pt x="642890" y="251020"/>
                </a:lnTo>
                <a:lnTo>
                  <a:pt x="733536" y="121326"/>
                </a:lnTo>
                <a:close/>
                <a:moveTo>
                  <a:pt x="506224" y="161768"/>
                </a:moveTo>
                <a:lnTo>
                  <a:pt x="616393" y="142245"/>
                </a:lnTo>
                <a:lnTo>
                  <a:pt x="525747" y="271938"/>
                </a:lnTo>
                <a:lnTo>
                  <a:pt x="415577" y="291462"/>
                </a:lnTo>
                <a:lnTo>
                  <a:pt x="506224" y="161768"/>
                </a:lnTo>
                <a:close/>
                <a:moveTo>
                  <a:pt x="280306" y="202211"/>
                </a:moveTo>
                <a:lnTo>
                  <a:pt x="390475" y="182687"/>
                </a:lnTo>
                <a:lnTo>
                  <a:pt x="299829" y="312380"/>
                </a:lnTo>
                <a:lnTo>
                  <a:pt x="189660" y="331904"/>
                </a:lnTo>
                <a:lnTo>
                  <a:pt x="280306" y="202211"/>
                </a:lnTo>
                <a:close/>
                <a:moveTo>
                  <a:pt x="163163" y="223129"/>
                </a:moveTo>
                <a:lnTo>
                  <a:pt x="82279" y="338877"/>
                </a:lnTo>
                <a:lnTo>
                  <a:pt x="64150" y="239864"/>
                </a:lnTo>
                <a:lnTo>
                  <a:pt x="163163" y="223129"/>
                </a:lnTo>
                <a:close/>
                <a:moveTo>
                  <a:pt x="931563" y="711223"/>
                </a:moveTo>
                <a:lnTo>
                  <a:pt x="262176" y="711223"/>
                </a:lnTo>
                <a:lnTo>
                  <a:pt x="262176" y="543877"/>
                </a:lnTo>
                <a:lnTo>
                  <a:pt x="931563" y="543877"/>
                </a:lnTo>
                <a:lnTo>
                  <a:pt x="931563" y="71122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38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9178705-7C44-7D08-E746-7902EA93E444}"/>
              </a:ext>
            </a:extLst>
          </p:cNvPr>
          <p:cNvSpPr/>
          <p:nvPr/>
        </p:nvSpPr>
        <p:spPr>
          <a:xfrm>
            <a:off x="6838430" y="3919382"/>
            <a:ext cx="361711" cy="361711"/>
          </a:xfrm>
          <a:custGeom>
            <a:avLst/>
            <a:gdLst>
              <a:gd name="connsiteX0" fmla="*/ 361712 w 361711"/>
              <a:gd name="connsiteY0" fmla="*/ 180856 h 361711"/>
              <a:gd name="connsiteX1" fmla="*/ 180856 w 361711"/>
              <a:gd name="connsiteY1" fmla="*/ 361712 h 361711"/>
              <a:gd name="connsiteX2" fmla="*/ 0 w 361711"/>
              <a:gd name="connsiteY2" fmla="*/ 180856 h 361711"/>
              <a:gd name="connsiteX3" fmla="*/ 180856 w 361711"/>
              <a:gd name="connsiteY3" fmla="*/ 0 h 361711"/>
              <a:gd name="connsiteX4" fmla="*/ 361712 w 361711"/>
              <a:gd name="connsiteY4" fmla="*/ 180856 h 3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11" h="361711">
                <a:moveTo>
                  <a:pt x="361712" y="180856"/>
                </a:moveTo>
                <a:cubicBezTo>
                  <a:pt x="361712" y="280740"/>
                  <a:pt x="280740" y="361712"/>
                  <a:pt x="180856" y="361712"/>
                </a:cubicBezTo>
                <a:cubicBezTo>
                  <a:pt x="80972" y="361712"/>
                  <a:pt x="0" y="280740"/>
                  <a:pt x="0" y="180856"/>
                </a:cubicBezTo>
                <a:cubicBezTo>
                  <a:pt x="0" y="80972"/>
                  <a:pt x="80972" y="0"/>
                  <a:pt x="180856" y="0"/>
                </a:cubicBezTo>
                <a:cubicBezTo>
                  <a:pt x="280740" y="0"/>
                  <a:pt x="361712" y="80972"/>
                  <a:pt x="361712" y="180856"/>
                </a:cubicBezTo>
                <a:close/>
              </a:path>
            </a:pathLst>
          </a:custGeom>
          <a:solidFill>
            <a:srgbClr val="304674"/>
          </a:solidFill>
          <a:ln w="57150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2F3233-B2C0-8A57-CF1A-FE2810C8C957}"/>
              </a:ext>
            </a:extLst>
          </p:cNvPr>
          <p:cNvSpPr/>
          <p:nvPr/>
        </p:nvSpPr>
        <p:spPr>
          <a:xfrm rot="16200000">
            <a:off x="6607654" y="1934157"/>
            <a:ext cx="1076441" cy="10722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raphic 24" descr="Magnifying glass with solid fill">
            <a:extLst>
              <a:ext uri="{FF2B5EF4-FFF2-40B4-BE49-F238E27FC236}">
                <a16:creationId xmlns:a16="http://schemas.microsoft.com/office/drawing/2014/main" id="{C15AD5C2-961F-7DA6-9CA6-76E56791BFC4}"/>
              </a:ext>
            </a:extLst>
          </p:cNvPr>
          <p:cNvSpPr/>
          <p:nvPr/>
        </p:nvSpPr>
        <p:spPr>
          <a:xfrm>
            <a:off x="6532908" y="1924995"/>
            <a:ext cx="1563982" cy="1571272"/>
          </a:xfrm>
          <a:custGeom>
            <a:avLst/>
            <a:gdLst>
              <a:gd name="connsiteX0" fmla="*/ 1675971 w 1720380"/>
              <a:gd name="connsiteY0" fmla="*/ 1465858 h 1728399"/>
              <a:gd name="connsiteX1" fmla="*/ 1403544 w 1720380"/>
              <a:gd name="connsiteY1" fmla="*/ 1192377 h 1728399"/>
              <a:gd name="connsiteX2" fmla="*/ 1268420 w 1720380"/>
              <a:gd name="connsiteY2" fmla="*/ 1150808 h 1728399"/>
              <a:gd name="connsiteX3" fmla="*/ 1172526 w 1720380"/>
              <a:gd name="connsiteY3" fmla="*/ 1054543 h 1728399"/>
              <a:gd name="connsiteX4" fmla="*/ 1307649 w 1720380"/>
              <a:gd name="connsiteY4" fmla="*/ 656354 h 1728399"/>
              <a:gd name="connsiteX5" fmla="*/ 653825 w 1720380"/>
              <a:gd name="connsiteY5" fmla="*/ 0 h 1728399"/>
              <a:gd name="connsiteX6" fmla="*/ 0 w 1720380"/>
              <a:gd name="connsiteY6" fmla="*/ 656354 h 1728399"/>
              <a:gd name="connsiteX7" fmla="*/ 653825 w 1720380"/>
              <a:gd name="connsiteY7" fmla="*/ 1312709 h 1728399"/>
              <a:gd name="connsiteX8" fmla="*/ 1050478 w 1720380"/>
              <a:gd name="connsiteY8" fmla="*/ 1177062 h 1728399"/>
              <a:gd name="connsiteX9" fmla="*/ 1146373 w 1720380"/>
              <a:gd name="connsiteY9" fmla="*/ 1273328 h 1728399"/>
              <a:gd name="connsiteX10" fmla="*/ 1187782 w 1720380"/>
              <a:gd name="connsiteY10" fmla="*/ 1408974 h 1728399"/>
              <a:gd name="connsiteX11" fmla="*/ 1460208 w 1720380"/>
              <a:gd name="connsiteY11" fmla="*/ 1682455 h 1728399"/>
              <a:gd name="connsiteX12" fmla="*/ 1569179 w 1720380"/>
              <a:gd name="connsiteY12" fmla="*/ 1728400 h 1728399"/>
              <a:gd name="connsiteX13" fmla="*/ 1678150 w 1720380"/>
              <a:gd name="connsiteY13" fmla="*/ 1682455 h 1728399"/>
              <a:gd name="connsiteX14" fmla="*/ 1675971 w 1720380"/>
              <a:gd name="connsiteY14" fmla="*/ 1465858 h 1728399"/>
              <a:gd name="connsiteX15" fmla="*/ 651645 w 1720380"/>
              <a:gd name="connsiteY15" fmla="*/ 1179250 h 1728399"/>
              <a:gd name="connsiteX16" fmla="*/ 128586 w 1720380"/>
              <a:gd name="connsiteY16" fmla="*/ 654167 h 1728399"/>
              <a:gd name="connsiteX17" fmla="*/ 651645 w 1720380"/>
              <a:gd name="connsiteY17" fmla="*/ 129083 h 1728399"/>
              <a:gd name="connsiteX18" fmla="*/ 1174705 w 1720380"/>
              <a:gd name="connsiteY18" fmla="*/ 654167 h 1728399"/>
              <a:gd name="connsiteX19" fmla="*/ 651645 w 1720380"/>
              <a:gd name="connsiteY19" fmla="*/ 1179250 h 1728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0380" h="1728399">
                <a:moveTo>
                  <a:pt x="1675971" y="1465858"/>
                </a:moveTo>
                <a:lnTo>
                  <a:pt x="1403544" y="1192377"/>
                </a:lnTo>
                <a:cubicBezTo>
                  <a:pt x="1366494" y="1155184"/>
                  <a:pt x="1316367" y="1142057"/>
                  <a:pt x="1268420" y="1150808"/>
                </a:cubicBezTo>
                <a:lnTo>
                  <a:pt x="1172526" y="1054543"/>
                </a:lnTo>
                <a:cubicBezTo>
                  <a:pt x="1257523" y="945150"/>
                  <a:pt x="1307649" y="805128"/>
                  <a:pt x="1307649" y="656354"/>
                </a:cubicBezTo>
                <a:cubicBezTo>
                  <a:pt x="1307649" y="295359"/>
                  <a:pt x="1013428" y="0"/>
                  <a:pt x="653825" y="0"/>
                </a:cubicBezTo>
                <a:cubicBezTo>
                  <a:pt x="294221" y="0"/>
                  <a:pt x="0" y="295359"/>
                  <a:pt x="0" y="656354"/>
                </a:cubicBezTo>
                <a:cubicBezTo>
                  <a:pt x="0" y="1017349"/>
                  <a:pt x="294221" y="1312709"/>
                  <a:pt x="653825" y="1312709"/>
                </a:cubicBezTo>
                <a:cubicBezTo>
                  <a:pt x="802025" y="1312709"/>
                  <a:pt x="939328" y="1262388"/>
                  <a:pt x="1050478" y="1177062"/>
                </a:cubicBezTo>
                <a:lnTo>
                  <a:pt x="1146373" y="1273328"/>
                </a:lnTo>
                <a:cubicBezTo>
                  <a:pt x="1137655" y="1321460"/>
                  <a:pt x="1150732" y="1371781"/>
                  <a:pt x="1187782" y="1408974"/>
                </a:cubicBezTo>
                <a:lnTo>
                  <a:pt x="1460208" y="1682455"/>
                </a:lnTo>
                <a:cubicBezTo>
                  <a:pt x="1490720" y="1713085"/>
                  <a:pt x="1529950" y="1728400"/>
                  <a:pt x="1569179" y="1728400"/>
                </a:cubicBezTo>
                <a:cubicBezTo>
                  <a:pt x="1608409" y="1728400"/>
                  <a:pt x="1647638" y="1713085"/>
                  <a:pt x="1678150" y="1682455"/>
                </a:cubicBezTo>
                <a:cubicBezTo>
                  <a:pt x="1734815" y="1621195"/>
                  <a:pt x="1734815" y="1524930"/>
                  <a:pt x="1675971" y="1465858"/>
                </a:cubicBezTo>
                <a:close/>
                <a:moveTo>
                  <a:pt x="651645" y="1179250"/>
                </a:moveTo>
                <a:cubicBezTo>
                  <a:pt x="363962" y="1179250"/>
                  <a:pt x="128586" y="942962"/>
                  <a:pt x="128586" y="654167"/>
                </a:cubicBezTo>
                <a:cubicBezTo>
                  <a:pt x="128586" y="365371"/>
                  <a:pt x="363962" y="129083"/>
                  <a:pt x="651645" y="129083"/>
                </a:cubicBezTo>
                <a:cubicBezTo>
                  <a:pt x="939328" y="129083"/>
                  <a:pt x="1174705" y="365371"/>
                  <a:pt x="1174705" y="654167"/>
                </a:cubicBezTo>
                <a:cubicBezTo>
                  <a:pt x="1174705" y="942962"/>
                  <a:pt x="939328" y="1179250"/>
                  <a:pt x="651645" y="1179250"/>
                </a:cubicBezTo>
                <a:close/>
              </a:path>
            </a:pathLst>
          </a:custGeom>
          <a:solidFill>
            <a:srgbClr val="000000"/>
          </a:solidFill>
          <a:ln w="21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1B7A1-78AB-6397-E4CD-BE2B53F9BFE1}"/>
              </a:ext>
            </a:extLst>
          </p:cNvPr>
          <p:cNvSpPr txBox="1"/>
          <p:nvPr/>
        </p:nvSpPr>
        <p:spPr>
          <a:xfrm flipH="1">
            <a:off x="6736208" y="1877337"/>
            <a:ext cx="791867" cy="13234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8000" b="1" i="0" dirty="0">
                <a:solidFill>
                  <a:srgbClr val="8B0000"/>
                </a:solidFill>
                <a:effectLst/>
                <a:latin typeface="Arial" panose="020B0604020202020204" pitchFamily="34" charset="0"/>
              </a:rPr>
              <a:t>©</a:t>
            </a:r>
            <a:endParaRPr lang="en-US" sz="8000" b="1" dirty="0">
              <a:solidFill>
                <a:srgbClr val="8B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7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CCBA-3997-5A4F-0076-532B494B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A digital-style icon representing the concept of address matching. The icon features a magnifying glass focusing on a location pin placed on a map, symbolizing address verification and matching. Around the map, there are document symbols and checkmarks indicating accuracy and confirmation. The design is clean, with a flat vector style, minimal colors, and a modern, professional appearance. The background is a much darker shade of blue. No text or labels are present.">
            <a:extLst>
              <a:ext uri="{FF2B5EF4-FFF2-40B4-BE49-F238E27FC236}">
                <a16:creationId xmlns:a16="http://schemas.microsoft.com/office/drawing/2014/main" id="{5494D021-C64C-0E9E-D351-1CD81B0EBA16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6" b="6312"/>
          <a:stretch/>
        </p:blipFill>
        <p:spPr bwMode="auto">
          <a:xfrm>
            <a:off x="3992880" y="1582615"/>
            <a:ext cx="4206240" cy="362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3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3AE97-B3F0-8220-5C17-ECFAC218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B0817736-CFD9-303D-9B7D-B477B021AFA1}"/>
              </a:ext>
            </a:extLst>
          </p:cNvPr>
          <p:cNvGrpSpPr/>
          <p:nvPr/>
        </p:nvGrpSpPr>
        <p:grpSpPr>
          <a:xfrm>
            <a:off x="3992880" y="1613916"/>
            <a:ext cx="4206240" cy="3630168"/>
            <a:chOff x="3688708" y="1631477"/>
            <a:chExt cx="4206240" cy="363016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1286524-C3A9-E8AA-86E8-D46EB55039E3}"/>
                </a:ext>
              </a:extLst>
            </p:cNvPr>
            <p:cNvSpPr/>
            <p:nvPr/>
          </p:nvSpPr>
          <p:spPr>
            <a:xfrm>
              <a:off x="3688708" y="1631477"/>
              <a:ext cx="4206240" cy="3630168"/>
            </a:xfrm>
            <a:prstGeom prst="roundRect">
              <a:avLst>
                <a:gd name="adj" fmla="val 0"/>
              </a:avLst>
            </a:prstGeom>
            <a:solidFill>
              <a:srgbClr val="3046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892BFB-BD14-E755-9BC2-91EFA11BF46F}"/>
                </a:ext>
              </a:extLst>
            </p:cNvPr>
            <p:cNvGrpSpPr/>
            <p:nvPr/>
          </p:nvGrpSpPr>
          <p:grpSpPr>
            <a:xfrm>
              <a:off x="3869363" y="1717408"/>
              <a:ext cx="2514600" cy="3331447"/>
              <a:chOff x="8990102" y="990214"/>
              <a:chExt cx="3681626" cy="487757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56D643A-8763-C793-816E-9D19D894C9C7}"/>
                  </a:ext>
                </a:extLst>
              </p:cNvPr>
              <p:cNvGrpSpPr/>
              <p:nvPr/>
            </p:nvGrpSpPr>
            <p:grpSpPr>
              <a:xfrm>
                <a:off x="8990102" y="990214"/>
                <a:ext cx="3681626" cy="4877572"/>
                <a:chOff x="8908821" y="990214"/>
                <a:chExt cx="3681626" cy="4877572"/>
              </a:xfrm>
              <a:effectLst>
                <a:outerShdw blurRad="127000" dir="10860000" sy="23000" kx="-1200000" algn="bl" rotWithShape="0">
                  <a:prstClr val="black">
                    <a:alpha val="20000"/>
                  </a:prstClr>
                </a:outerShdw>
              </a:effectLst>
            </p:grpSpPr>
            <p:pic>
              <p:nvPicPr>
                <p:cNvPr id="12" name="Picture 4" descr="11,700+ Mailman Illustrations, Royalty-Free Vector Graphics &amp; Clip Art -  iStock | Mailman delivering, Usps mailman, Dog mailman">
                  <a:extLst>
                    <a:ext uri="{FF2B5EF4-FFF2-40B4-BE49-F238E27FC236}">
                      <a16:creationId xmlns:a16="http://schemas.microsoft.com/office/drawing/2014/main" id="{E1D49F58-B5BB-BFFF-AF9D-5D8D8AA4FD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6078" y1="34804" x2="45915" y2="32843"/>
                              <a14:foregroundMark x1="49183" y1="32190" x2="50000" y2="31699"/>
                              <a14:foregroundMark x1="65523" y1="30392" x2="65359" y2="29575"/>
                              <a14:backgroundMark x1="47059" y1="15033" x2="50000" y2="15359"/>
                              <a14:backgroundMark x1="46732" y1="22222" x2="48693" y2="24673"/>
                              <a14:backgroundMark x1="69771" y1="26961" x2="76634" y2="25000"/>
                              <a14:backgroundMark x1="69608" y1="31209" x2="70752" y2="31536"/>
                              <a14:backgroundMark x1="67484" y1="35131" x2="67484" y2="35131"/>
                              <a14:backgroundMark x1="67484" y1="35131" x2="67484" y2="35131"/>
                              <a14:backgroundMark x1="67810" y1="35294" x2="68137" y2="35294"/>
                              <a14:backgroundMark x1="67484" y1="34967" x2="67484" y2="35621"/>
                              <a14:backgroundMark x1="67974" y1="36438" x2="67974" y2="36111"/>
                              <a14:backgroundMark x1="67974" y1="36111" x2="68464" y2="3611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611" t="20031" r="21607" b="11146"/>
                <a:stretch/>
              </p:blipFill>
              <p:spPr bwMode="auto">
                <a:xfrm>
                  <a:off x="8908821" y="1855856"/>
                  <a:ext cx="2906937" cy="40119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A21226A-ACC2-5C6E-E605-21B1EACD994B}"/>
                    </a:ext>
                  </a:extLst>
                </p:cNvPr>
                <p:cNvGrpSpPr/>
                <p:nvPr/>
              </p:nvGrpSpPr>
              <p:grpSpPr>
                <a:xfrm rot="20130092">
                  <a:off x="10318929" y="1258721"/>
                  <a:ext cx="2271518" cy="1738525"/>
                  <a:chOff x="6912666" y="1743314"/>
                  <a:chExt cx="2596957" cy="1987602"/>
                </a:xfrm>
              </p:grpSpPr>
              <p:pic>
                <p:nvPicPr>
                  <p:cNvPr id="16" name="Picture 6" descr="Cartoon Hand Holding Portuguese Flag. Flag of Portugal, Concept  Illustration, Flat Design Isolated Vector. 12666622 Vector Art at Vecteezy">
                    <a:extLst>
                      <a:ext uri="{FF2B5EF4-FFF2-40B4-BE49-F238E27FC236}">
                        <a16:creationId xmlns:a16="http://schemas.microsoft.com/office/drawing/2014/main" id="{2060EA32-AD73-9452-1DF6-E685A7A042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3927"/>
                  <a:stretch/>
                </p:blipFill>
                <p:spPr bwMode="auto">
                  <a:xfrm flipH="1">
                    <a:off x="6912666" y="2616199"/>
                    <a:ext cx="1987982" cy="11147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6" descr="Cartoon Hand Holding Portuguese Flag. Flag of Portugal, Concept  Illustration, Flat Design Isolated Vector. 12666622 Vector Art at Vecteezy">
                    <a:extLst>
                      <a:ext uri="{FF2B5EF4-FFF2-40B4-BE49-F238E27FC236}">
                        <a16:creationId xmlns:a16="http://schemas.microsoft.com/office/drawing/2014/main" id="{DFF3D05A-1DCC-C753-4F54-4D515FA5BC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51729"/>
                  <a:stretch/>
                </p:blipFill>
                <p:spPr bwMode="auto">
                  <a:xfrm rot="379995">
                    <a:off x="7361549" y="1743314"/>
                    <a:ext cx="2148074" cy="959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5" name="Picture 2" descr="Bert | Muppet Wiki | Fandom">
                  <a:extLst>
                    <a:ext uri="{FF2B5EF4-FFF2-40B4-BE49-F238E27FC236}">
                      <a16:creationId xmlns:a16="http://schemas.microsoft.com/office/drawing/2014/main" id="{383C5FC8-5509-72DE-AD72-E88BC7BC9C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86" b="37597" l="7429" r="82286">
                              <a14:foregroundMark x1="36714" y1="34335" x2="42714" y2="35021"/>
                              <a14:foregroundMark x1="37571" y1="35880" x2="59143" y2="33991"/>
                              <a14:foregroundMark x1="59143" y1="33991" x2="59857" y2="33734"/>
                              <a14:foregroundMark x1="51571" y1="36223" x2="43143" y2="36309"/>
                              <a14:foregroundMark x1="42714" y1="37425" x2="47571" y2="37425"/>
                              <a14:foregroundMark x1="59429" y1="37682" x2="62143" y2="34936"/>
                              <a14:foregroundMark x1="82286" y1="33391" x2="82286" y2="33391"/>
                              <a14:foregroundMark x1="37286" y1="21545" x2="38286" y2="21459"/>
                              <a14:foregroundMark x1="45857" y1="20086" x2="46857" y2="19914"/>
                              <a14:foregroundMark x1="30143" y1="3090" x2="36714" y2="1373"/>
                              <a14:foregroundMark x1="31429" y1="1888" x2="44714" y2="86"/>
                              <a14:foregroundMark x1="43286" y1="3433" x2="49857" y2="2661"/>
                              <a14:foregroundMark x1="43857" y1="5579" x2="24286" y2="429"/>
                              <a14:foregroundMark x1="32429" y1="6180" x2="26857" y2="2747"/>
                              <a14:foregroundMark x1="28143" y1="5665" x2="28429" y2="3004"/>
                              <a14:foregroundMark x1="40000" y1="1288" x2="45857" y2="34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3787" b="62119"/>
                <a:stretch/>
              </p:blipFill>
              <p:spPr bwMode="auto">
                <a:xfrm rot="838182">
                  <a:off x="9069476" y="990214"/>
                  <a:ext cx="1888970" cy="1562413"/>
                </a:xfrm>
                <a:prstGeom prst="roundRect">
                  <a:avLst>
                    <a:gd name="adj" fmla="val 50000"/>
                  </a:avLst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FC4D60-60D7-822A-4B75-D62BADECDE27}"/>
                  </a:ext>
                </a:extLst>
              </p:cNvPr>
              <p:cNvSpPr/>
              <p:nvPr/>
            </p:nvSpPr>
            <p:spPr>
              <a:xfrm>
                <a:off x="11091921" y="2269837"/>
                <a:ext cx="147219" cy="286327"/>
              </a:xfrm>
              <a:prstGeom prst="rect">
                <a:avLst/>
              </a:prstGeom>
              <a:solidFill>
                <a:srgbClr val="30467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571328-8E46-805A-246F-9E09A21198AF}"/>
                </a:ext>
              </a:extLst>
            </p:cNvPr>
            <p:cNvGrpSpPr/>
            <p:nvPr/>
          </p:nvGrpSpPr>
          <p:grpSpPr>
            <a:xfrm flipH="1">
              <a:off x="5471773" y="2390888"/>
              <a:ext cx="1820494" cy="2753262"/>
              <a:chOff x="8908821" y="990214"/>
              <a:chExt cx="3225119" cy="4877572"/>
            </a:xfrm>
            <a:effectLst>
              <a:outerShdw blurRad="127000" dir="10860000" sy="23000" kx="-1200000" algn="bl" rotWithShape="0">
                <a:prstClr val="black">
                  <a:alpha val="20000"/>
                </a:prstClr>
              </a:outerShdw>
            </a:effectLst>
          </p:grpSpPr>
          <p:pic>
            <p:nvPicPr>
              <p:cNvPr id="75" name="Picture 4" descr="11,700+ Mailman Illustrations, Royalty-Free Vector Graphics &amp; Clip Art -  iStock | Mailman delivering, Usps mailman, Dog mailman">
                <a:extLst>
                  <a:ext uri="{FF2B5EF4-FFF2-40B4-BE49-F238E27FC236}">
                    <a16:creationId xmlns:a16="http://schemas.microsoft.com/office/drawing/2014/main" id="{D8BD3061-3416-0040-2A67-9EBF985B4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6078" y1="34804" x2="45915" y2="32843"/>
                            <a14:foregroundMark x1="49183" y1="32190" x2="50000" y2="31699"/>
                            <a14:foregroundMark x1="65523" y1="30392" x2="65359" y2="29575"/>
                            <a14:backgroundMark x1="47059" y1="15033" x2="50000" y2="15359"/>
                            <a14:backgroundMark x1="46732" y1="22222" x2="48693" y2="24673"/>
                            <a14:backgroundMark x1="69771" y1="26961" x2="76634" y2="25000"/>
                            <a14:backgroundMark x1="69608" y1="31209" x2="70752" y2="31536"/>
                            <a14:backgroundMark x1="67484" y1="35131" x2="67484" y2="35131"/>
                            <a14:backgroundMark x1="67484" y1="35131" x2="67484" y2="35131"/>
                            <a14:backgroundMark x1="67810" y1="35294" x2="68137" y2="35294"/>
                            <a14:backgroundMark x1="67484" y1="34967" x2="67484" y2="35621"/>
                            <a14:backgroundMark x1="67974" y1="36438" x2="67974" y2="36111"/>
                            <a14:backgroundMark x1="67974" y1="36111" x2="68464" y2="361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11" t="20031" r="21607" b="11146"/>
              <a:stretch/>
            </p:blipFill>
            <p:spPr bwMode="auto">
              <a:xfrm>
                <a:off x="8908821" y="1855856"/>
                <a:ext cx="2906937" cy="40119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20E6930-21F7-8B96-7C74-9B905767DE88}"/>
                  </a:ext>
                </a:extLst>
              </p:cNvPr>
              <p:cNvGrpSpPr/>
              <p:nvPr/>
            </p:nvGrpSpPr>
            <p:grpSpPr>
              <a:xfrm rot="20130092">
                <a:off x="10255053" y="1372266"/>
                <a:ext cx="1878887" cy="1743312"/>
                <a:chOff x="6811454" y="1737842"/>
                <a:chExt cx="2148074" cy="1993074"/>
              </a:xfrm>
            </p:grpSpPr>
            <p:pic>
              <p:nvPicPr>
                <p:cNvPr id="78" name="Picture 6" descr="Cartoon Hand Holding Portuguese Flag. Flag of Portugal, Concept  Illustration, Flat Design Isolated Vector. 12666622 Vector Art at Vecteezy">
                  <a:extLst>
                    <a:ext uri="{FF2B5EF4-FFF2-40B4-BE49-F238E27FC236}">
                      <a16:creationId xmlns:a16="http://schemas.microsoft.com/office/drawing/2014/main" id="{D9D1EEB7-77B8-A60C-7E79-6851583BA4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3927"/>
                <a:stretch/>
              </p:blipFill>
              <p:spPr bwMode="auto">
                <a:xfrm flipH="1">
                  <a:off x="6912666" y="2616199"/>
                  <a:ext cx="1987982" cy="11147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9" name="Picture 6" descr="Cartoon Hand Holding Portuguese Flag. Flag of Portugal, Concept  Illustration, Flat Design Isolated Vector. 12666622 Vector Art at Vecteezy">
                  <a:extLst>
                    <a:ext uri="{FF2B5EF4-FFF2-40B4-BE49-F238E27FC236}">
                      <a16:creationId xmlns:a16="http://schemas.microsoft.com/office/drawing/2014/main" id="{4A1DB07B-BF49-0030-356F-206107D3B0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1729"/>
                <a:stretch/>
              </p:blipFill>
              <p:spPr bwMode="auto">
                <a:xfrm rot="21578720" flipH="1">
                  <a:off x="6811454" y="1737842"/>
                  <a:ext cx="2148074" cy="9596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7" name="Picture 2" descr="Bert | Muppet Wiki | Fandom">
                <a:extLst>
                  <a:ext uri="{FF2B5EF4-FFF2-40B4-BE49-F238E27FC236}">
                    <a16:creationId xmlns:a16="http://schemas.microsoft.com/office/drawing/2014/main" id="{78C69A8C-D0EE-2B65-82B8-7F78417721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86" b="37597" l="7429" r="82286">
                            <a14:foregroundMark x1="36714" y1="34335" x2="42714" y2="35021"/>
                            <a14:foregroundMark x1="37571" y1="35880" x2="59143" y2="33991"/>
                            <a14:foregroundMark x1="59143" y1="33991" x2="59857" y2="33734"/>
                            <a14:foregroundMark x1="51571" y1="36223" x2="43143" y2="36309"/>
                            <a14:foregroundMark x1="42714" y1="37425" x2="47571" y2="37425"/>
                            <a14:foregroundMark x1="59429" y1="37682" x2="62143" y2="34936"/>
                            <a14:foregroundMark x1="82286" y1="33391" x2="82286" y2="33391"/>
                            <a14:foregroundMark x1="37286" y1="21545" x2="38286" y2="21459"/>
                            <a14:foregroundMark x1="45857" y1="20086" x2="46857" y2="19914"/>
                            <a14:foregroundMark x1="30143" y1="3090" x2="36714" y2="1373"/>
                            <a14:foregroundMark x1="31429" y1="1888" x2="44714" y2="86"/>
                            <a14:foregroundMark x1="43286" y1="3433" x2="49857" y2="2661"/>
                            <a14:foregroundMark x1="43857" y1="5579" x2="24286" y2="429"/>
                            <a14:foregroundMark x1="32429" y1="6180" x2="26857" y2="2747"/>
                            <a14:foregroundMark x1="28143" y1="5665" x2="28429" y2="3004"/>
                            <a14:foregroundMark x1="40000" y1="1288" x2="45857" y2="3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3787" b="62119"/>
              <a:stretch/>
            </p:blipFill>
            <p:spPr bwMode="auto">
              <a:xfrm rot="838182">
                <a:off x="9069476" y="990214"/>
                <a:ext cx="1888970" cy="1562413"/>
              </a:xfrm>
              <a:prstGeom prst="roundRect">
                <a:avLst>
                  <a:gd name="adj" fmla="val 50000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E31F44B-F330-74F3-048E-D9D3A30B05EE}"/>
                </a:ext>
              </a:extLst>
            </p:cNvPr>
            <p:cNvSpPr/>
            <p:nvPr/>
          </p:nvSpPr>
          <p:spPr>
            <a:xfrm flipH="1">
              <a:off x="6222959" y="2637276"/>
              <a:ext cx="100553" cy="195565"/>
            </a:xfrm>
            <a:prstGeom prst="rect">
              <a:avLst/>
            </a:prstGeom>
            <a:solidFill>
              <a:srgbClr val="3046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85F83BF-3F7F-01D7-B8E4-6E87C093A102}"/>
                </a:ext>
              </a:extLst>
            </p:cNvPr>
            <p:cNvSpPr/>
            <p:nvPr/>
          </p:nvSpPr>
          <p:spPr>
            <a:xfrm>
              <a:off x="6026942" y="3156709"/>
              <a:ext cx="99154" cy="106206"/>
            </a:xfrm>
            <a:prstGeom prst="rect">
              <a:avLst/>
            </a:prstGeom>
            <a:solidFill>
              <a:srgbClr val="3046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13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B5A18-594C-F513-7299-9ED3A8C3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4C4184-3860-9C58-9C00-CFDCEE28AD90}"/>
              </a:ext>
            </a:extLst>
          </p:cNvPr>
          <p:cNvSpPr/>
          <p:nvPr/>
        </p:nvSpPr>
        <p:spPr>
          <a:xfrm>
            <a:off x="3734124" y="1613916"/>
            <a:ext cx="4206240" cy="3630168"/>
          </a:xfrm>
          <a:prstGeom prst="roundRect">
            <a:avLst>
              <a:gd name="adj" fmla="val 0"/>
            </a:avLst>
          </a:prstGeom>
          <a:solidFill>
            <a:srgbClr val="3046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99B82B-B7CA-673B-15AF-9AF8D73C2C23}"/>
              </a:ext>
            </a:extLst>
          </p:cNvPr>
          <p:cNvSpPr/>
          <p:nvPr/>
        </p:nvSpPr>
        <p:spPr>
          <a:xfrm flipH="1">
            <a:off x="6268375" y="2619715"/>
            <a:ext cx="100553" cy="195565"/>
          </a:xfrm>
          <a:prstGeom prst="rect">
            <a:avLst/>
          </a:prstGeom>
          <a:solidFill>
            <a:srgbClr val="3046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F2E6DC-E760-E850-4B8B-66C8D92A420C}"/>
              </a:ext>
            </a:extLst>
          </p:cNvPr>
          <p:cNvGrpSpPr/>
          <p:nvPr/>
        </p:nvGrpSpPr>
        <p:grpSpPr>
          <a:xfrm rot="20130092">
            <a:off x="5624048" y="2139434"/>
            <a:ext cx="2586491" cy="2006518"/>
            <a:chOff x="6912666" y="1754354"/>
            <a:chExt cx="2358559" cy="1976562"/>
          </a:xfrm>
        </p:grpSpPr>
        <p:pic>
          <p:nvPicPr>
            <p:cNvPr id="16" name="Picture 6" descr="Cartoon Hand Holding Portuguese Flag. Flag of Portugal, Concept  Illustration, Flat Design Isolated Vector. 12666622 Vector Art at Vecteezy">
              <a:extLst>
                <a:ext uri="{FF2B5EF4-FFF2-40B4-BE49-F238E27FC236}">
                  <a16:creationId xmlns:a16="http://schemas.microsoft.com/office/drawing/2014/main" id="{56D9EDA4-0B31-5941-2957-122B462DFB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27"/>
            <a:stretch/>
          </p:blipFill>
          <p:spPr bwMode="auto">
            <a:xfrm flipH="1">
              <a:off x="6912666" y="2616199"/>
              <a:ext cx="1987982" cy="1114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artoon Hand Holding Portuguese Flag. Flag of Portugal, Concept  Illustration, Flat Design Isolated Vector. 12666622 Vector Art at Vecteezy">
              <a:extLst>
                <a:ext uri="{FF2B5EF4-FFF2-40B4-BE49-F238E27FC236}">
                  <a16:creationId xmlns:a16="http://schemas.microsoft.com/office/drawing/2014/main" id="{B1C4AF64-21EC-5654-2BAC-FB52DBC604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729"/>
            <a:stretch/>
          </p:blipFill>
          <p:spPr bwMode="auto">
            <a:xfrm rot="379995">
              <a:off x="7507189" y="1754354"/>
              <a:ext cx="1764036" cy="105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737936-9144-9B0F-0E12-3E6884794D85}"/>
              </a:ext>
            </a:extLst>
          </p:cNvPr>
          <p:cNvGrpSpPr/>
          <p:nvPr/>
        </p:nvGrpSpPr>
        <p:grpSpPr>
          <a:xfrm>
            <a:off x="3842025" y="1762906"/>
            <a:ext cx="3644583" cy="3481178"/>
            <a:chOff x="4100781" y="1762906"/>
            <a:chExt cx="3644583" cy="348117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12" name="Picture 4" descr="11,700+ Mailman Illustrations, Royalty-Free Vector Graphics &amp; Clip Art -  iStock | Mailman delivering, Usps mailman, Dog mailman">
              <a:extLst>
                <a:ext uri="{FF2B5EF4-FFF2-40B4-BE49-F238E27FC236}">
                  <a16:creationId xmlns:a16="http://schemas.microsoft.com/office/drawing/2014/main" id="{CCCA58B0-4D8C-1ABA-EEF9-A168017F15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6078" y1="34804" x2="45915" y2="32843"/>
                          <a14:foregroundMark x1="49183" y1="32190" x2="50000" y2="31699"/>
                          <a14:foregroundMark x1="65523" y1="30392" x2="65359" y2="29575"/>
                          <a14:foregroundMark x1="67974" y1="36601" x2="66993" y2="36275"/>
                          <a14:foregroundMark x1="67810" y1="36275" x2="68301" y2="36765"/>
                          <a14:backgroundMark x1="47059" y1="15033" x2="50000" y2="15359"/>
                          <a14:backgroundMark x1="46732" y1="22222" x2="48693" y2="24673"/>
                          <a14:backgroundMark x1="69771" y1="26961" x2="76634" y2="25000"/>
                          <a14:backgroundMark x1="69608" y1="31209" x2="70752" y2="31536"/>
                          <a14:backgroundMark x1="67484" y1="35131" x2="67484" y2="35131"/>
                          <a14:backgroundMark x1="67484" y1="35131" x2="67484" y2="35131"/>
                          <a14:backgroundMark x1="67810" y1="35294" x2="68137" y2="35294"/>
                          <a14:backgroundMark x1="67484" y1="34967" x2="67484" y2="344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11" t="20031" r="21607" b="43364"/>
            <a:stretch/>
          </p:blipFill>
          <p:spPr bwMode="auto">
            <a:xfrm>
              <a:off x="4100781" y="2767569"/>
              <a:ext cx="3644583" cy="2476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Bert | Muppet Wiki | Fandom">
              <a:extLst>
                <a:ext uri="{FF2B5EF4-FFF2-40B4-BE49-F238E27FC236}">
                  <a16:creationId xmlns:a16="http://schemas.microsoft.com/office/drawing/2014/main" id="{5C0F56EF-A17C-BC7E-4723-4843B44FDF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6" b="37597" l="7429" r="82286">
                          <a14:foregroundMark x1="36714" y1="34335" x2="42714" y2="35021"/>
                          <a14:foregroundMark x1="37571" y1="35880" x2="59143" y2="33991"/>
                          <a14:foregroundMark x1="59143" y1="33991" x2="59857" y2="33734"/>
                          <a14:foregroundMark x1="51571" y1="36223" x2="43143" y2="36309"/>
                          <a14:foregroundMark x1="42714" y1="37425" x2="47571" y2="37425"/>
                          <a14:foregroundMark x1="59429" y1="37682" x2="62143" y2="34936"/>
                          <a14:foregroundMark x1="82286" y1="33391" x2="82286" y2="33391"/>
                          <a14:foregroundMark x1="37286" y1="21545" x2="38286" y2="21459"/>
                          <a14:foregroundMark x1="45857" y1="20086" x2="46857" y2="19914"/>
                          <a14:foregroundMark x1="30143" y1="3090" x2="36714" y2="1373"/>
                          <a14:foregroundMark x1="31429" y1="1888" x2="44714" y2="86"/>
                          <a14:foregroundMark x1="43286" y1="3433" x2="49857" y2="2661"/>
                          <a14:foregroundMark x1="43857" y1="5579" x2="24286" y2="429"/>
                          <a14:foregroundMark x1="32429" y1="6180" x2="26857" y2="2747"/>
                          <a14:foregroundMark x1="28143" y1="5665" x2="28429" y2="3004"/>
                          <a14:foregroundMark x1="40000" y1="1288" x2="45857" y2="3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787" b="62119"/>
            <a:stretch/>
          </p:blipFill>
          <p:spPr bwMode="auto">
            <a:xfrm rot="838182">
              <a:off x="4302203" y="1762906"/>
              <a:ext cx="2368303" cy="1813335"/>
            </a:xfrm>
            <a:prstGeom prst="roundRect">
              <a:avLst>
                <a:gd name="adj" fmla="val 5000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7F4F83E-BF1C-51C0-5AFD-9212F6BB4057}"/>
              </a:ext>
            </a:extLst>
          </p:cNvPr>
          <p:cNvSpPr/>
          <p:nvPr/>
        </p:nvSpPr>
        <p:spPr>
          <a:xfrm>
            <a:off x="6477188" y="3248035"/>
            <a:ext cx="184576" cy="332311"/>
          </a:xfrm>
          <a:prstGeom prst="rect">
            <a:avLst/>
          </a:prstGeom>
          <a:solidFill>
            <a:srgbClr val="3046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Duarte</dc:creator>
  <cp:lastModifiedBy>André Duarte</cp:lastModifiedBy>
  <cp:revision>6</cp:revision>
  <dcterms:created xsi:type="dcterms:W3CDTF">2025-02-15T08:38:42Z</dcterms:created>
  <dcterms:modified xsi:type="dcterms:W3CDTF">2025-02-15T11:23:37Z</dcterms:modified>
</cp:coreProperties>
</file>