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9" r:id="rId4"/>
    <p:sldId id="273" r:id="rId5"/>
    <p:sldId id="276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68E960-FE36-BB46-90F4-0D6CEB5D380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379734-7B1F-FA4D-B109-B74D3115B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F1rkXAJz98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NMQMab3sYM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2AFE055C-5E4C-0D57-7CC9-9635B5085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4" b="3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7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75A29F-CEDB-F396-8661-2A171920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Bubble Binfo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E33A8-5023-7597-AF98-3845F6744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Simon </a:t>
            </a:r>
            <a:r>
              <a:rPr lang="en-US" dirty="0" err="1">
                <a:solidFill>
                  <a:srgbClr val="FFFFFF"/>
                </a:solidFill>
              </a:rPr>
              <a:t>Gourdon</a:t>
            </a:r>
            <a:r>
              <a:rPr lang="en-US" dirty="0">
                <a:solidFill>
                  <a:srgbClr val="FFFFFF"/>
                </a:solidFill>
              </a:rPr>
              <a:t>, Alex </a:t>
            </a:r>
            <a:r>
              <a:rPr lang="en-US" dirty="0" err="1">
                <a:solidFill>
                  <a:srgbClr val="FFFFFF"/>
                </a:solidFill>
              </a:rPr>
              <a:t>Bouchentouf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Avdusinovic</a:t>
            </a:r>
            <a:r>
              <a:rPr lang="en-US" dirty="0">
                <a:solidFill>
                  <a:srgbClr val="FFFFFF"/>
                </a:solidFill>
              </a:rPr>
              <a:t> Sadin</a:t>
            </a:r>
          </a:p>
          <a:p>
            <a:r>
              <a:rPr lang="en-US" dirty="0">
                <a:solidFill>
                  <a:srgbClr val="FFFFFF"/>
                </a:solidFill>
              </a:rPr>
              <a:t>Software </a:t>
            </a:r>
            <a:r>
              <a:rPr lang="en-US">
                <a:solidFill>
                  <a:srgbClr val="FFFFFF"/>
                </a:solidFill>
              </a:rPr>
              <a:t>Engineering Project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569793B-0718-6931-B474-7DAE32D6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F5E5AA-2619-E664-95D0-11FBA2BE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B54FC-83FA-F4EF-908D-FE3185C1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2nd Sprint</a:t>
            </a:r>
          </a:p>
          <a:p>
            <a:pPr lvl="1"/>
            <a:r>
              <a:rPr lang="en-US" dirty="0"/>
              <a:t>Achieved</a:t>
            </a:r>
          </a:p>
          <a:p>
            <a:pPr lvl="1"/>
            <a:r>
              <a:rPr lang="en-US" dirty="0"/>
              <a:t>Not completed</a:t>
            </a:r>
          </a:p>
          <a:p>
            <a:r>
              <a:rPr lang="en-US" dirty="0"/>
              <a:t>Gameplay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Final 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0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0026E-7CB1-189A-98B3-477AC1AA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45B81-3121-23A7-2C7C-B9510F6D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Achieved: </a:t>
            </a:r>
          </a:p>
          <a:p>
            <a:pPr lvl="1"/>
            <a:r>
              <a:rPr lang="en-US" dirty="0"/>
              <a:t>-&gt;new design for the </a:t>
            </a:r>
            <a:r>
              <a:rPr lang="en-US" dirty="0" err="1"/>
              <a:t>webgame</a:t>
            </a:r>
            <a:endParaRPr lang="en-US" dirty="0"/>
          </a:p>
          <a:p>
            <a:pPr lvl="1"/>
            <a:r>
              <a:rPr lang="en-US" dirty="0"/>
              <a:t>-&gt;Quiz</a:t>
            </a:r>
          </a:p>
          <a:p>
            <a:pPr lvl="1"/>
            <a:r>
              <a:rPr lang="en-US" dirty="0"/>
              <a:t>-&gt;Docker</a:t>
            </a:r>
          </a:p>
          <a:p>
            <a:pPr lvl="1"/>
            <a:endParaRPr lang="en-US" dirty="0"/>
          </a:p>
          <a:p>
            <a:r>
              <a:rPr lang="en-US" dirty="0"/>
              <a:t>Not completed: </a:t>
            </a:r>
          </a:p>
          <a:p>
            <a:pPr lvl="1"/>
            <a:r>
              <a:rPr lang="en-US" dirty="0"/>
              <a:t>-&gt; add the second semester (list-&gt;optional)</a:t>
            </a:r>
          </a:p>
          <a:p>
            <a:pPr lvl="1"/>
            <a:r>
              <a:rPr lang="en-US" dirty="0"/>
              <a:t>-&gt;video</a:t>
            </a:r>
          </a:p>
          <a:p>
            <a:pPr lvl="1"/>
            <a:r>
              <a:rPr lang="en-US" dirty="0"/>
              <a:t>-&gt;commercial video</a:t>
            </a:r>
          </a:p>
          <a:p>
            <a:pPr lvl="1"/>
            <a:r>
              <a:rPr lang="en-US" dirty="0"/>
              <a:t>-&gt;documentation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79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8F483-A946-62CE-8FCB-53437076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pic>
        <p:nvPicPr>
          <p:cNvPr id="3" name="Onlinemedien 2" descr="sprint2 webgame">
            <a:hlinkClick r:id="" action="ppaction://media"/>
            <a:extLst>
              <a:ext uri="{FF2B5EF4-FFF2-40B4-BE49-F238E27FC236}">
                <a16:creationId xmlns:a16="http://schemas.microsoft.com/office/drawing/2014/main" id="{3600218A-411E-8ACD-3A5A-21327F72D4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3752" y="1874043"/>
            <a:ext cx="6094286" cy="457071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0C8C5E-FCAF-F921-4960-7E80F273B72A}"/>
              </a:ext>
            </a:extLst>
          </p:cNvPr>
          <p:cNvSpPr txBox="1"/>
          <p:nvPr/>
        </p:nvSpPr>
        <p:spPr>
          <a:xfrm>
            <a:off x="7911874" y="3790068"/>
            <a:ext cx="34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/WF1rkXAJz98</a:t>
            </a:r>
          </a:p>
        </p:txBody>
      </p:sp>
    </p:spTree>
    <p:extLst>
      <p:ext uri="{BB962C8B-B14F-4D97-AF65-F5344CB8AC3E}">
        <p14:creationId xmlns:p14="http://schemas.microsoft.com/office/powerpoint/2010/main" val="27597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8F483-A946-62CE-8FCB-53437076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E819BA-9B85-7DD7-4E16-7D326474B462}"/>
              </a:ext>
            </a:extLst>
          </p:cNvPr>
          <p:cNvSpPr txBox="1"/>
          <p:nvPr/>
        </p:nvSpPr>
        <p:spPr>
          <a:xfrm>
            <a:off x="7315200" y="3189359"/>
            <a:ext cx="3995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=0NMQMab3sYM</a:t>
            </a:r>
          </a:p>
        </p:txBody>
      </p:sp>
      <p:pic>
        <p:nvPicPr>
          <p:cNvPr id="5" name="Onlinemedien 4" descr="bubble binfo quiz">
            <a:hlinkClick r:id="" action="ppaction://media"/>
            <a:extLst>
              <a:ext uri="{FF2B5EF4-FFF2-40B4-BE49-F238E27FC236}">
                <a16:creationId xmlns:a16="http://schemas.microsoft.com/office/drawing/2014/main" id="{103C603C-7582-4E1F-6AB2-329520606D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6629" y="2093976"/>
            <a:ext cx="4644571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328ED-210D-66B5-8B5D-D537AD23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9A878-5D6A-AAEA-4C5B-F6E55899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commercial video</a:t>
            </a:r>
          </a:p>
          <a:p>
            <a:r>
              <a:rPr lang="en-US" dirty="0"/>
              <a:t>Finish the explainer video &amp; documentation</a:t>
            </a:r>
          </a:p>
          <a:p>
            <a:r>
              <a:rPr lang="en-US" dirty="0"/>
              <a:t>Some debugging on the </a:t>
            </a:r>
            <a:r>
              <a:rPr lang="en-US" dirty="0" err="1"/>
              <a:t>webgame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0399661-AA45-5445-9241-D4559EE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Thanks for your attention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63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{B245AA0A-0696-2440-9A60-10F582FDDB71}tf10001070</Template>
  <TotalTime>0</TotalTime>
  <Words>102</Words>
  <Application>Microsoft Macintosh PowerPoint</Application>
  <PresentationFormat>Breitbild</PresentationFormat>
  <Paragraphs>30</Paragraphs>
  <Slides>7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Holzart</vt:lpstr>
      <vt:lpstr>Bubble Binfo</vt:lpstr>
      <vt:lpstr>Table of content</vt:lpstr>
      <vt:lpstr>2nd Sprint</vt:lpstr>
      <vt:lpstr>Gameplay</vt:lpstr>
      <vt:lpstr>Quiz</vt:lpstr>
      <vt:lpstr>Final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AVDUSINOVIC Ajdina</dc:creator>
  <cp:lastModifiedBy>AVDUSINOVIC Ajdina</cp:lastModifiedBy>
  <cp:revision>21</cp:revision>
  <dcterms:created xsi:type="dcterms:W3CDTF">2023-05-22T22:39:09Z</dcterms:created>
  <dcterms:modified xsi:type="dcterms:W3CDTF">2023-05-24T08:37:02Z</dcterms:modified>
</cp:coreProperties>
</file>