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5" r:id="rId1"/>
  </p:sldMasterIdLst>
  <p:notesMasterIdLst>
    <p:notesMasterId r:id="rId10"/>
  </p:notesMasterIdLst>
  <p:sldIdLst>
    <p:sldId id="256" r:id="rId2"/>
    <p:sldId id="267" r:id="rId3"/>
    <p:sldId id="269" r:id="rId4"/>
    <p:sldId id="270" r:id="rId5"/>
    <p:sldId id="265" r:id="rId6"/>
    <p:sldId id="264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D1CB9-D02D-4845-912D-5F9A5F4C2964}" type="datetimeFigureOut">
              <a:rPr lang="en-US" smtClean="0"/>
              <a:t>4/26/23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E2B99-0642-F640-B923-F8A32ECCD3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30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1871-900B-0B4D-AED1-109408D3D5C8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CFFA12F-12F0-3B4D-BB7F-04E097B4EF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53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1871-900B-0B4D-AED1-109408D3D5C8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FA12F-12F0-3B4D-BB7F-04E097B4EF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45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1871-900B-0B4D-AED1-109408D3D5C8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FA12F-12F0-3B4D-BB7F-04E097B4EF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51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1871-900B-0B4D-AED1-109408D3D5C8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FA12F-12F0-3B4D-BB7F-04E097B4EF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02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0361871-900B-0B4D-AED1-109408D3D5C8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CFFA12F-12F0-3B4D-BB7F-04E097B4EF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58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1871-900B-0B4D-AED1-109408D3D5C8}" type="datetimeFigureOut">
              <a:rPr lang="en-US" smtClean="0"/>
              <a:t>4/26/23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FA12F-12F0-3B4D-BB7F-04E097B4EF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3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1871-900B-0B4D-AED1-109408D3D5C8}" type="datetimeFigureOut">
              <a:rPr lang="en-US" smtClean="0"/>
              <a:t>4/26/23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FA12F-12F0-3B4D-BB7F-04E097B4EF95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358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1871-900B-0B4D-AED1-109408D3D5C8}" type="datetimeFigureOut">
              <a:rPr lang="en-US" smtClean="0"/>
              <a:t>4/26/23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FA12F-12F0-3B4D-BB7F-04E097B4EF95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49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1871-900B-0B4D-AED1-109408D3D5C8}" type="datetimeFigureOut">
              <a:rPr lang="en-US" smtClean="0"/>
              <a:t>4/26/23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FA12F-12F0-3B4D-BB7F-04E097B4EF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77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1871-900B-0B4D-AED1-109408D3D5C8}" type="datetimeFigureOut">
              <a:rPr lang="en-US" smtClean="0"/>
              <a:t>4/26/23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FA12F-12F0-3B4D-BB7F-04E097B4EF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50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1871-900B-0B4D-AED1-109408D3D5C8}" type="datetimeFigureOut">
              <a:rPr lang="en-US" smtClean="0"/>
              <a:t>4/26/23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FA12F-12F0-3B4D-BB7F-04E097B4EF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02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0361871-900B-0B4D-AED1-109408D3D5C8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CFFA12F-12F0-3B4D-BB7F-04E097B4EF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60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img.freepik.com/premium-vector/blue-bubbles-icon-symbol-simple-design_601298-38.jpg?w=200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F5F3001E-B436-94DE-E5B8-AFE9DDC42C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1" t="30506" r="-1" b="9414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5" name="Rectangle 19">
            <a:extLst>
              <a:ext uri="{FF2B5EF4-FFF2-40B4-BE49-F238E27FC236}">
                <a16:creationId xmlns:a16="http://schemas.microsoft.com/office/drawing/2014/main" id="{55BE2824-A619-43D4-8CEE-814E76EAC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blipFill dpi="0" rotWithShape="1">
            <a:blip r:embed="rId3">
              <a:alphaModFix amt="17000"/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254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757314-8028-429F-A691-15514DF11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2531684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FB0F09-9A6D-4393-94DE-D19BB32FF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2669517"/>
            <a:ext cx="10222992" cy="2743200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A8FF86-3729-44D9-9029-E0816A7E2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484434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924F705-30C0-4ED8-9364-62609FAD4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5253661"/>
            <a:ext cx="1080904" cy="1080902"/>
            <a:chOff x="9685338" y="4460675"/>
            <a:chExt cx="1080904" cy="108090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011EC6B-5921-4E83-802A-C8EDBFF94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6591F3A-6CC6-475E-B681-19B2E17DC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CE3CA74-DDAD-B417-0D4A-83A0074B8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2612367"/>
            <a:ext cx="9966960" cy="3017156"/>
          </a:xfrm>
        </p:spPr>
        <p:txBody>
          <a:bodyPr>
            <a:normAutofit/>
          </a:bodyPr>
          <a:lstStyle/>
          <a:p>
            <a:r>
              <a:rPr lang="en-US"/>
              <a:t>BUBBLE BINFO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97D9D5B-0C6F-10B0-9895-141DE829C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5565117"/>
            <a:ext cx="7891272" cy="62001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Alex Bouchentouf, Simon Gourdon, Sadin Avdusinovic</a:t>
            </a:r>
          </a:p>
        </p:txBody>
      </p:sp>
    </p:spTree>
    <p:extLst>
      <p:ext uri="{BB962C8B-B14F-4D97-AF65-F5344CB8AC3E}">
        <p14:creationId xmlns:p14="http://schemas.microsoft.com/office/powerpoint/2010/main" val="2879337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5FABF1-8F80-BC70-A1B0-AA6F68A95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020050" cy="1899912"/>
          </a:xfrm>
        </p:spPr>
        <p:txBody>
          <a:bodyPr>
            <a:normAutofit/>
          </a:bodyPr>
          <a:lstStyle/>
          <a:p>
            <a:r>
              <a:rPr lang="en-US" sz="4000" dirty="0"/>
              <a:t>Table of content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A21F39-C46D-0B44-71F3-5B4372101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 dirty="0"/>
              <a:t>1</a:t>
            </a:r>
            <a:r>
              <a:rPr lang="en-US" sz="2000" baseline="30000" dirty="0"/>
              <a:t>st</a:t>
            </a:r>
            <a:r>
              <a:rPr lang="en-US" sz="2000" dirty="0"/>
              <a:t> Sprint</a:t>
            </a:r>
          </a:p>
          <a:p>
            <a:pPr lvl="1"/>
            <a:r>
              <a:rPr lang="en-US" sz="2000" dirty="0"/>
              <a:t>Achieved</a:t>
            </a:r>
          </a:p>
          <a:p>
            <a:pPr lvl="1"/>
            <a:r>
              <a:rPr lang="en-US" sz="2000" dirty="0"/>
              <a:t>Problems</a:t>
            </a:r>
          </a:p>
          <a:p>
            <a:r>
              <a:rPr lang="en-US" sz="2000" dirty="0"/>
              <a:t>2</a:t>
            </a:r>
            <a:r>
              <a:rPr lang="en-US" sz="2000" baseline="30000" dirty="0"/>
              <a:t>nd</a:t>
            </a:r>
            <a:r>
              <a:rPr lang="en-US" sz="2000" dirty="0"/>
              <a:t> Sprint</a:t>
            </a:r>
          </a:p>
          <a:p>
            <a:r>
              <a:rPr lang="en-US" sz="2000" dirty="0" err="1"/>
              <a:t>Webgame</a:t>
            </a:r>
            <a:endParaRPr lang="en-US" sz="2000" dirty="0"/>
          </a:p>
          <a:p>
            <a:pPr lvl="1"/>
            <a:r>
              <a:rPr lang="en-US" sz="2000" dirty="0"/>
              <a:t>Live demonstration</a:t>
            </a:r>
          </a:p>
          <a:p>
            <a:r>
              <a:rPr lang="en-US" sz="2000"/>
              <a:t>Webserver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82780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30026E-7CB1-189A-98B3-477AC1AA8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Sprint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F45B81-3121-23A7-2C7C-B9510F6DB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Achieved: </a:t>
            </a:r>
          </a:p>
          <a:p>
            <a:pPr lvl="1"/>
            <a:r>
              <a:rPr lang="en-US" dirty="0"/>
              <a:t>-&gt;1</a:t>
            </a:r>
            <a:r>
              <a:rPr lang="en-US" baseline="30000" dirty="0"/>
              <a:t>st</a:t>
            </a:r>
            <a:r>
              <a:rPr lang="en-US" dirty="0"/>
              <a:t> semester courses</a:t>
            </a:r>
          </a:p>
          <a:p>
            <a:r>
              <a:rPr lang="en-US" dirty="0"/>
              <a:t>Problems: </a:t>
            </a:r>
          </a:p>
          <a:p>
            <a:pPr lvl="1"/>
            <a:r>
              <a:rPr lang="en-US" dirty="0"/>
              <a:t>Webserver-&gt;to host the </a:t>
            </a:r>
            <a:r>
              <a:rPr lang="en-US" dirty="0" err="1"/>
              <a:t>webgame</a:t>
            </a:r>
            <a:endParaRPr lang="en-US" dirty="0"/>
          </a:p>
          <a:p>
            <a:pPr lvl="1"/>
            <a:r>
              <a:rPr lang="en-US" dirty="0" err="1"/>
              <a:t>Webgame</a:t>
            </a:r>
            <a:r>
              <a:rPr lang="en-US" dirty="0"/>
              <a:t>-&gt;pop effect for the bubbles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48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3ED56D-5E7B-6273-1E34-D9309FD20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Sprint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273F09-0F2B-C030-CCF8-481770F92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the 2</a:t>
            </a:r>
            <a:r>
              <a:rPr lang="en-US" baseline="30000" dirty="0"/>
              <a:t>nd</a:t>
            </a:r>
            <a:r>
              <a:rPr lang="en-US" dirty="0"/>
              <a:t> Semester to the game</a:t>
            </a:r>
          </a:p>
          <a:p>
            <a:r>
              <a:rPr lang="en-US" dirty="0"/>
              <a:t>Add the quiz questions</a:t>
            </a:r>
          </a:p>
          <a:p>
            <a:r>
              <a:rPr lang="en-US" dirty="0"/>
              <a:t>Finish the promotion video &amp; start the other video</a:t>
            </a:r>
          </a:p>
          <a:p>
            <a:r>
              <a:rPr lang="en-US" dirty="0"/>
              <a:t>Fix the webserver</a:t>
            </a:r>
          </a:p>
          <a:p>
            <a:endParaRPr lang="en-US" dirty="0"/>
          </a:p>
          <a:p>
            <a:r>
              <a:rPr lang="en-US" b="1" u="sng" dirty="0"/>
              <a:t>Normally, we will finish the game before the deadline (31.05.2023)</a:t>
            </a:r>
          </a:p>
        </p:txBody>
      </p:sp>
    </p:spTree>
    <p:extLst>
      <p:ext uri="{BB962C8B-B14F-4D97-AF65-F5344CB8AC3E}">
        <p14:creationId xmlns:p14="http://schemas.microsoft.com/office/powerpoint/2010/main" val="3996202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FD7446-5953-D8AF-70AF-D9CF98D6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Webgame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85D893-4761-8DCF-E858-E10A2564F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2391146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370E7-12D7-EA93-D8A2-B9FD0EB1D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Webserver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95B98-7A2C-49A2-7584-C4B1B04B7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Linux Webserver running on a VM</a:t>
            </a:r>
          </a:p>
          <a:p>
            <a:r>
              <a:rPr lang="en-BE" dirty="0"/>
              <a:t>Usage of an Apache2 server</a:t>
            </a:r>
          </a:p>
          <a:p>
            <a:r>
              <a:rPr lang="en-BE" dirty="0"/>
              <a:t>Access to the Server through an IP address</a:t>
            </a:r>
          </a:p>
          <a:p>
            <a:r>
              <a:rPr lang="en-BE" dirty="0"/>
              <a:t>Possibility of implementation for SSL certificates</a:t>
            </a:r>
          </a:p>
          <a:p>
            <a:endParaRPr lang="en-BE" dirty="0"/>
          </a:p>
          <a:p>
            <a:r>
              <a:rPr lang="en-BE" dirty="0"/>
              <a:t>Issue:</a:t>
            </a:r>
          </a:p>
          <a:p>
            <a:pPr lvl="1"/>
            <a:r>
              <a:rPr lang="en-BE" dirty="0"/>
              <a:t>No IP address obtained on the campus</a:t>
            </a:r>
          </a:p>
        </p:txBody>
      </p:sp>
      <p:pic>
        <p:nvPicPr>
          <p:cNvPr id="5" name="Picture 4" descr="A red text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7ADD838D-C619-C37A-ABB5-45A7659AD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1040" y="4311490"/>
            <a:ext cx="4196080" cy="159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70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90B5EF-D8C7-35E7-7C82-A51A33494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5366040" cy="2344840"/>
          </a:xfrm>
        </p:spPr>
        <p:txBody>
          <a:bodyPr anchor="b">
            <a:normAutofit/>
          </a:bodyPr>
          <a:lstStyle/>
          <a:p>
            <a:r>
              <a:rPr lang="en-US" sz="8000" dirty="0"/>
              <a:t>Sources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12ABFE-BAC6-9B2B-5D95-DF844A4A3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069" y="3175552"/>
            <a:ext cx="10241931" cy="1396448"/>
          </a:xfrm>
        </p:spPr>
        <p:txBody>
          <a:bodyPr anchor="t">
            <a:normAutofit/>
          </a:bodyPr>
          <a:lstStyle/>
          <a:p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https://img.freepik.com/premium-vector/blue-bubbles-icon-symbol-simple-design_601298-38.jpg?w=2000</a:t>
            </a:r>
            <a:endParaRPr lang="en-US" sz="2000" dirty="0"/>
          </a:p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293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21DDEF69-8643-E70B-0790-5A3E544B62C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091" t="33750" b="10363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5BE2824-A619-43D4-8CEE-814E76EAC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blipFill dpi="0" rotWithShape="1">
            <a:blip r:embed="rId7">
              <a:alphaModFix amt="17000"/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254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757314-8028-429F-A691-15514DF11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2531684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FB0F09-9A6D-4393-94DE-D19BB32FF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2669517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A8FF86-3729-44D9-9029-E0816A7E2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484434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924F705-30C0-4ED8-9364-62609FAD4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5253661"/>
            <a:ext cx="1080904" cy="1080902"/>
            <a:chOff x="9685338" y="4460675"/>
            <a:chExt cx="1080904" cy="108090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011EC6B-5921-4E83-802A-C8EDBFF94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6591F3A-6CC6-475E-B681-19B2E17DC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28B5BB0-1662-1894-5CC8-723DECC23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2612367"/>
            <a:ext cx="9966960" cy="30171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96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Thanks in advance</a:t>
            </a:r>
          </a:p>
        </p:txBody>
      </p:sp>
    </p:spTree>
    <p:extLst>
      <p:ext uri="{BB962C8B-B14F-4D97-AF65-F5344CB8AC3E}">
        <p14:creationId xmlns:p14="http://schemas.microsoft.com/office/powerpoint/2010/main" val="38145965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zart">
  <a:themeElements>
    <a:clrScheme name="Holzar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Holzart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olzart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{B245AA0A-0696-2440-9A60-10F582FDDB71}tf10001070</Template>
  <TotalTime>0</TotalTime>
  <Words>145</Words>
  <Application>Microsoft Macintosh PowerPoint</Application>
  <PresentationFormat>Breitbild</PresentationFormat>
  <Paragraphs>36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Calibri</vt:lpstr>
      <vt:lpstr>Rockwell</vt:lpstr>
      <vt:lpstr>Rockwell Condensed</vt:lpstr>
      <vt:lpstr>Rockwell Extra Bold</vt:lpstr>
      <vt:lpstr>Wingdings</vt:lpstr>
      <vt:lpstr>Holzart</vt:lpstr>
      <vt:lpstr>BUBBLE BINFO</vt:lpstr>
      <vt:lpstr>Table of content</vt:lpstr>
      <vt:lpstr>1st Sprint</vt:lpstr>
      <vt:lpstr>2nd Sprint</vt:lpstr>
      <vt:lpstr>Webgame</vt:lpstr>
      <vt:lpstr>Webserver</vt:lpstr>
      <vt:lpstr>Sources</vt:lpstr>
      <vt:lpstr>Thanks in advance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 BINFO</dc:title>
  <dc:creator>AVDUSINOVIC Ajdina</dc:creator>
  <cp:lastModifiedBy>AVDUSINOVIC Ajdina</cp:lastModifiedBy>
  <cp:revision>58</cp:revision>
  <dcterms:created xsi:type="dcterms:W3CDTF">2023-03-14T09:27:21Z</dcterms:created>
  <dcterms:modified xsi:type="dcterms:W3CDTF">2023-04-26T12:12:41Z</dcterms:modified>
</cp:coreProperties>
</file>