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4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1CB9-D02D-4845-912D-5F9A5F4C296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E2B99-0642-F640-B923-F8A32ECCD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B007F-8804-96F8-F406-9D0A7FFDB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48E758-4D13-5E26-1DF0-7EC10490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9C20C-7C07-7975-8A50-2D95222A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F0FB34-8F56-B0A6-8988-F553EC65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33A92-279B-7F19-9AC0-9FAFEB8B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44DD2-4E4A-1567-F064-FA0913E5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C175A8-6687-8B97-7E0B-EFBFB4B2E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F5935-A794-2F05-FD6E-4166D300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B18B5F-0EFE-1A75-3625-D3E0A5B1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8A653B-21DE-5F1E-F199-BA26070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FA83EF-2323-8EEC-1937-F63EE26E3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FE3A49-F3B2-9EA5-95B2-5FA2BD1D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132C3-4C97-D5A9-76B1-1B7316D0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C0737-9331-2CFB-0AB5-E2765F6F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5A5553-1AD8-9583-6AD5-B3F75176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7D423-1D2C-8357-F7BA-56CFE251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6CFCD-D6BA-789D-AAC4-D8D45BD9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A3BFE-BE75-2EB3-FB0A-DDCD0E1A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3E6FF-2749-50D7-4BC9-C885E116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8F094-882A-05E8-0CAE-30BCAD4B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A1D95-49CA-563C-6455-3D6C87D7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0183E4-E220-663D-EC63-EC298583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BA1909-21CF-586D-5CA8-5B35B184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55593-36F5-E6F8-F854-60010CBD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F6BE7A-C195-AF39-0B35-B040ADBE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EFF70-1CD0-9A01-8F32-3A4AC8F5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6C819-1E1E-C4DA-4220-EA1E694F4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ABC7BD-CA71-4D7D-C1ED-5AEE15296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B73E4-C41B-7C5E-7642-4449DC2F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EA4AE-ACDF-BA6E-0B04-1CB7FE8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7610C-9425-FC0E-F7DB-E1340325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0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39AD0-822B-0010-9226-0022FBC5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8D0E55-D798-2DD2-1730-4508F975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F933AD-1C79-1EDC-0AE2-1E2B223AE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FDE79F-DDD3-B382-996C-B27388800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1FA173-98D4-D628-6759-40BA6BAFF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7A10FB-CEE6-BDC3-C74A-52E20A3E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C0FA5B-F24E-C30F-3A52-09E44C2D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9011EA-F8BE-DBFA-A047-5591ACCD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3C888-ACB8-A0E5-0F8E-99C4A84E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EF58E5-76C0-67D3-E1E7-7EACCCEF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3CFFA-B60D-2102-429C-F5BEBBAD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175A3F-023B-07CB-CF65-0ACE8607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003901-E7EF-1A87-BEA1-57C50E93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06C192-E22E-21BC-05B4-32824792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C6DB6-43A0-B95F-C4CD-E796EB51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2BB67-E7C3-D84A-993D-10A89D26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4140E-3413-7A4B-B81A-A392847A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F68952-6E52-8930-456A-E7AEA5FD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518018-52ED-FFE6-BAE8-D66387B2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3BC85-7DB2-1A32-44F6-CCBFAF4B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EDB191-C58F-EB1A-AA8C-36A86C27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15471-2EE0-338D-1CA4-6A4F52B1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9698B5-E293-4C4F-2010-9AFC0576C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02E42F-5091-607B-FBC5-C10DEFE6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6ACE8E-7EAE-E65A-1384-B057EDA7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0BA8F4-C0EB-5292-92C8-C5BA28B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FF67CD-5D62-8F22-0DB9-6D8CD629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AF47A2-473D-0EB3-F2B6-BC32A88A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76B1A2-07A5-1CF1-0004-21930883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90BAE-E6C3-B48B-A047-71A4A65AC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1871-900B-0B4D-AED1-109408D3D5C8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DF4F6-A458-C782-499E-93EBB0113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34350-A9BC-02A1-55D4-663DEBD7B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FA12F-12F0-3B4D-BB7F-04E097B4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9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freepik.com/premium-vector/blue-bubbles-icon-symbol-simple-design_601298-38.jpg?w=200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5ACDC-92B9-7033-3FF5-20AFB70EB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3CA74-DDAD-B417-0D4A-83A0074B8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BUBBLE BINFO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7D9D5B-0C6F-10B0-9895-141DE829C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Alex </a:t>
            </a:r>
            <a:r>
              <a:rPr lang="en-US" dirty="0" err="1"/>
              <a:t>Bouchentouf</a:t>
            </a:r>
            <a:r>
              <a:rPr lang="en-US" dirty="0"/>
              <a:t>, Simon </a:t>
            </a:r>
            <a:r>
              <a:rPr lang="en-US" dirty="0" err="1"/>
              <a:t>Gourdon</a:t>
            </a:r>
            <a:r>
              <a:rPr lang="en-US" dirty="0"/>
              <a:t>, Sadin </a:t>
            </a:r>
            <a:r>
              <a:rPr lang="en-US" dirty="0" err="1"/>
              <a:t>Avdusinovic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37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960342-DFE4-A208-842F-6944F2B6F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55" b="11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680E20-0CE4-4EC7-23E8-EBDB0452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Table of content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A8426-4078-F957-D450-FC091CD3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New gaming idea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More details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Design ideas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Promotion Video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4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2">
            <a:extLst>
              <a:ext uri="{FF2B5EF4-FFF2-40B4-BE49-F238E27FC236}">
                <a16:creationId xmlns:a16="http://schemas.microsoft.com/office/drawing/2014/main" id="{4B24796A-C1F6-4B21-B963-70E55A144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82342"/>
          </a:xfrm>
          <a:custGeom>
            <a:avLst/>
            <a:gdLst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67374 w 12192000"/>
              <a:gd name="connsiteY53" fmla="*/ 195957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288078 w 12192000"/>
              <a:gd name="connsiteY59" fmla="*/ 19652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351578 w 12192000"/>
              <a:gd name="connsiteY59" fmla="*/ 19144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351578 w 12192000"/>
              <a:gd name="connsiteY58" fmla="*/ 1914422 h 3482342"/>
              <a:gd name="connsiteX59" fmla="*/ 8248914 w 12192000"/>
              <a:gd name="connsiteY59" fmla="*/ 195417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17124 w 12192000"/>
              <a:gd name="connsiteY69" fmla="*/ 1837109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700779 w 12192000"/>
              <a:gd name="connsiteY75" fmla="*/ 1907344 h 3482342"/>
              <a:gd name="connsiteX76" fmla="*/ 6672513 w 12192000"/>
              <a:gd name="connsiteY76" fmla="*/ 1926452 h 3482342"/>
              <a:gd name="connsiteX77" fmla="*/ 6633549 w 12192000"/>
              <a:gd name="connsiteY77" fmla="*/ 1936255 h 3482342"/>
              <a:gd name="connsiteX78" fmla="*/ 6444344 w 12192000"/>
              <a:gd name="connsiteY78" fmla="*/ 1969663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42310 w 12192000"/>
              <a:gd name="connsiteY82" fmla="*/ 2092510 h 3482342"/>
              <a:gd name="connsiteX83" fmla="*/ 6007916 w 12192000"/>
              <a:gd name="connsiteY83" fmla="*/ 2143752 h 3482342"/>
              <a:gd name="connsiteX84" fmla="*/ 5894610 w 12192000"/>
              <a:gd name="connsiteY84" fmla="*/ 2130684 h 3482342"/>
              <a:gd name="connsiteX85" fmla="*/ 5817682 w 12192000"/>
              <a:gd name="connsiteY85" fmla="*/ 2157358 h 3482342"/>
              <a:gd name="connsiteX86" fmla="*/ 5591469 w 12192000"/>
              <a:gd name="connsiteY86" fmla="*/ 2178389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291263 w 12192000"/>
              <a:gd name="connsiteY89" fmla="*/ 2239182 h 3482342"/>
              <a:gd name="connsiteX90" fmla="*/ 5240857 w 12192000"/>
              <a:gd name="connsiteY90" fmla="*/ 2289444 h 3482342"/>
              <a:gd name="connsiteX91" fmla="*/ 5173523 w 12192000"/>
              <a:gd name="connsiteY91" fmla="*/ 2309057 h 3482342"/>
              <a:gd name="connsiteX92" fmla="*/ 5148543 w 12192000"/>
              <a:gd name="connsiteY92" fmla="*/ 2282356 h 3482342"/>
              <a:gd name="connsiteX93" fmla="*/ 5079548 w 12192000"/>
              <a:gd name="connsiteY93" fmla="*/ 2313485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48914 w 12192000"/>
              <a:gd name="connsiteY58" fmla="*/ 195417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45228 w 12192000"/>
              <a:gd name="connsiteY57" fmla="*/ 19398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30392 w 12192000"/>
              <a:gd name="connsiteY55" fmla="*/ 18985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0392 w 12192000"/>
              <a:gd name="connsiteY54" fmla="*/ 18985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0447 w 12192000"/>
              <a:gd name="connsiteY23" fmla="*/ 12870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294073 w 12192000"/>
              <a:gd name="connsiteY17" fmla="*/ 89726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01920 w 12192000"/>
              <a:gd name="connsiteY16" fmla="*/ 81310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98231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32727 w 12192000"/>
              <a:gd name="connsiteY21" fmla="*/ 1341335 h 3482342"/>
              <a:gd name="connsiteX22" fmla="*/ 10720408 w 12192000"/>
              <a:gd name="connsiteY22" fmla="*/ 1344999 h 3482342"/>
              <a:gd name="connsiteX23" fmla="*/ 10635456 w 12192000"/>
              <a:gd name="connsiteY23" fmla="*/ 1337688 h 3482342"/>
              <a:gd name="connsiteX24" fmla="*/ 10629954 w 12192000"/>
              <a:gd name="connsiteY24" fmla="*/ 1330628 h 3482342"/>
              <a:gd name="connsiteX25" fmla="*/ 10623883 w 12192000"/>
              <a:gd name="connsiteY25" fmla="*/ 1332776 h 3482342"/>
              <a:gd name="connsiteX26" fmla="*/ 10622090 w 12192000"/>
              <a:gd name="connsiteY26" fmla="*/ 1341385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524524 w 12192000"/>
              <a:gd name="connsiteY50" fmla="*/ 1902425 h 3482342"/>
              <a:gd name="connsiteX51" fmla="*/ 8436742 w 12192000"/>
              <a:gd name="connsiteY51" fmla="*/ 1923967 h 3482342"/>
              <a:gd name="connsiteX52" fmla="*/ 8345228 w 12192000"/>
              <a:gd name="connsiteY52" fmla="*/ 1939822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17124 w 12192000"/>
              <a:gd name="connsiteY63" fmla="*/ 1837109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700779 w 12192000"/>
              <a:gd name="connsiteY69" fmla="*/ 1907344 h 3482342"/>
              <a:gd name="connsiteX70" fmla="*/ 6672513 w 12192000"/>
              <a:gd name="connsiteY70" fmla="*/ 1926452 h 3482342"/>
              <a:gd name="connsiteX71" fmla="*/ 6633549 w 12192000"/>
              <a:gd name="connsiteY71" fmla="*/ 1936255 h 3482342"/>
              <a:gd name="connsiteX72" fmla="*/ 6444344 w 12192000"/>
              <a:gd name="connsiteY72" fmla="*/ 1969663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42310 w 12192000"/>
              <a:gd name="connsiteY76" fmla="*/ 2092510 h 3482342"/>
              <a:gd name="connsiteX77" fmla="*/ 6007916 w 12192000"/>
              <a:gd name="connsiteY77" fmla="*/ 2143752 h 3482342"/>
              <a:gd name="connsiteX78" fmla="*/ 5894610 w 12192000"/>
              <a:gd name="connsiteY78" fmla="*/ 2130684 h 3482342"/>
              <a:gd name="connsiteX79" fmla="*/ 5817682 w 12192000"/>
              <a:gd name="connsiteY79" fmla="*/ 2157358 h 3482342"/>
              <a:gd name="connsiteX80" fmla="*/ 5591469 w 12192000"/>
              <a:gd name="connsiteY80" fmla="*/ 2178389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291263 w 12192000"/>
              <a:gd name="connsiteY83" fmla="*/ 2239182 h 3482342"/>
              <a:gd name="connsiteX84" fmla="*/ 5240857 w 12192000"/>
              <a:gd name="connsiteY84" fmla="*/ 2289444 h 3482342"/>
              <a:gd name="connsiteX85" fmla="*/ 5173523 w 12192000"/>
              <a:gd name="connsiteY85" fmla="*/ 2309057 h 3482342"/>
              <a:gd name="connsiteX86" fmla="*/ 5148543 w 12192000"/>
              <a:gd name="connsiteY86" fmla="*/ 2282356 h 3482342"/>
              <a:gd name="connsiteX87" fmla="*/ 5079548 w 12192000"/>
              <a:gd name="connsiteY87" fmla="*/ 2313485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720408 w 12192000"/>
              <a:gd name="connsiteY21" fmla="*/ 134499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524524 w 12192000"/>
              <a:gd name="connsiteY48" fmla="*/ 1902425 h 3482342"/>
              <a:gd name="connsiteX49" fmla="*/ 8436742 w 12192000"/>
              <a:gd name="connsiteY49" fmla="*/ 1923967 h 3482342"/>
              <a:gd name="connsiteX50" fmla="*/ 8345228 w 12192000"/>
              <a:gd name="connsiteY50" fmla="*/ 1939822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17124 w 12192000"/>
              <a:gd name="connsiteY61" fmla="*/ 1837109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700779 w 12192000"/>
              <a:gd name="connsiteY67" fmla="*/ 1907344 h 3482342"/>
              <a:gd name="connsiteX68" fmla="*/ 6672513 w 12192000"/>
              <a:gd name="connsiteY68" fmla="*/ 1926452 h 3482342"/>
              <a:gd name="connsiteX69" fmla="*/ 6633549 w 12192000"/>
              <a:gd name="connsiteY69" fmla="*/ 1936255 h 3482342"/>
              <a:gd name="connsiteX70" fmla="*/ 6444344 w 12192000"/>
              <a:gd name="connsiteY70" fmla="*/ 1969663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42310 w 12192000"/>
              <a:gd name="connsiteY74" fmla="*/ 2092510 h 3482342"/>
              <a:gd name="connsiteX75" fmla="*/ 6007916 w 12192000"/>
              <a:gd name="connsiteY75" fmla="*/ 2143752 h 3482342"/>
              <a:gd name="connsiteX76" fmla="*/ 5894610 w 12192000"/>
              <a:gd name="connsiteY76" fmla="*/ 2130684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291263 w 12192000"/>
              <a:gd name="connsiteY81" fmla="*/ 2239182 h 3482342"/>
              <a:gd name="connsiteX82" fmla="*/ 5240857 w 12192000"/>
              <a:gd name="connsiteY82" fmla="*/ 2289444 h 3482342"/>
              <a:gd name="connsiteX83" fmla="*/ 5173523 w 12192000"/>
              <a:gd name="connsiteY83" fmla="*/ 2309057 h 3482342"/>
              <a:gd name="connsiteX84" fmla="*/ 5148543 w 12192000"/>
              <a:gd name="connsiteY84" fmla="*/ 2282356 h 3482342"/>
              <a:gd name="connsiteX85" fmla="*/ 5079548 w 12192000"/>
              <a:gd name="connsiteY85" fmla="*/ 2313485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17124 w 12192000"/>
              <a:gd name="connsiteY59" fmla="*/ 1837109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700779 w 12192000"/>
              <a:gd name="connsiteY65" fmla="*/ 1907344 h 3482342"/>
              <a:gd name="connsiteX66" fmla="*/ 6672513 w 12192000"/>
              <a:gd name="connsiteY66" fmla="*/ 1926452 h 3482342"/>
              <a:gd name="connsiteX67" fmla="*/ 6633549 w 12192000"/>
              <a:gd name="connsiteY67" fmla="*/ 1936255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07916 w 12192000"/>
              <a:gd name="connsiteY73" fmla="*/ 2143752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291263 w 12192000"/>
              <a:gd name="connsiteY79" fmla="*/ 2239182 h 3482342"/>
              <a:gd name="connsiteX80" fmla="*/ 5240857 w 12192000"/>
              <a:gd name="connsiteY80" fmla="*/ 2289444 h 3482342"/>
              <a:gd name="connsiteX81" fmla="*/ 5173523 w 12192000"/>
              <a:gd name="connsiteY81" fmla="*/ 2309057 h 3482342"/>
              <a:gd name="connsiteX82" fmla="*/ 5148543 w 12192000"/>
              <a:gd name="connsiteY82" fmla="*/ 2282356 h 3482342"/>
              <a:gd name="connsiteX83" fmla="*/ 5079548 w 12192000"/>
              <a:gd name="connsiteY83" fmla="*/ 2313485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33796 w 12192000"/>
              <a:gd name="connsiteY80" fmla="*/ 2268260 h 3482342"/>
              <a:gd name="connsiteX81" fmla="*/ 5173523 w 12192000"/>
              <a:gd name="connsiteY81" fmla="*/ 2309057 h 3482342"/>
              <a:gd name="connsiteX82" fmla="*/ 5123830 w 12192000"/>
              <a:gd name="connsiteY82" fmla="*/ 2307070 h 3482342"/>
              <a:gd name="connsiteX83" fmla="*/ 5065426 w 12192000"/>
              <a:gd name="connsiteY83" fmla="*/ 2324076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173523 w 12192000"/>
              <a:gd name="connsiteY82" fmla="*/ 2309057 h 3482342"/>
              <a:gd name="connsiteX83" fmla="*/ 5123830 w 12192000"/>
              <a:gd name="connsiteY83" fmla="*/ 2307070 h 3482342"/>
              <a:gd name="connsiteX84" fmla="*/ 5065426 w 12192000"/>
              <a:gd name="connsiteY84" fmla="*/ 2324076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212786 w 12192000"/>
              <a:gd name="connsiteY82" fmla="*/ 2296592 h 3482342"/>
              <a:gd name="connsiteX83" fmla="*/ 5173523 w 12192000"/>
              <a:gd name="connsiteY83" fmla="*/ 2309057 h 3482342"/>
              <a:gd name="connsiteX84" fmla="*/ 5123830 w 12192000"/>
              <a:gd name="connsiteY84" fmla="*/ 2307070 h 3482342"/>
              <a:gd name="connsiteX85" fmla="*/ 5065426 w 12192000"/>
              <a:gd name="connsiteY85" fmla="*/ 2324076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52860 w 12192000"/>
              <a:gd name="connsiteY76" fmla="*/ 2180085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336354 w 12192000"/>
              <a:gd name="connsiteY79" fmla="*/ 2218920 h 3482342"/>
              <a:gd name="connsiteX80" fmla="*/ 5291263 w 12192000"/>
              <a:gd name="connsiteY80" fmla="*/ 2239182 h 3482342"/>
              <a:gd name="connsiteX81" fmla="*/ 5255152 w 12192000"/>
              <a:gd name="connsiteY81" fmla="*/ 2247164 h 3482342"/>
              <a:gd name="connsiteX82" fmla="*/ 5233796 w 12192000"/>
              <a:gd name="connsiteY82" fmla="*/ 2268260 h 3482342"/>
              <a:gd name="connsiteX83" fmla="*/ 5212786 w 12192000"/>
              <a:gd name="connsiteY83" fmla="*/ 2296592 h 3482342"/>
              <a:gd name="connsiteX84" fmla="*/ 5173523 w 12192000"/>
              <a:gd name="connsiteY84" fmla="*/ 2309057 h 3482342"/>
              <a:gd name="connsiteX85" fmla="*/ 5123830 w 12192000"/>
              <a:gd name="connsiteY85" fmla="*/ 2307070 h 3482342"/>
              <a:gd name="connsiteX86" fmla="*/ 5065426 w 12192000"/>
              <a:gd name="connsiteY86" fmla="*/ 2324076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947131 w 12192000"/>
              <a:gd name="connsiteY73" fmla="*/ 2148310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52860 w 12192000"/>
              <a:gd name="connsiteY77" fmla="*/ 2180085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336354 w 12192000"/>
              <a:gd name="connsiteY80" fmla="*/ 2218920 h 3482342"/>
              <a:gd name="connsiteX81" fmla="*/ 5291263 w 12192000"/>
              <a:gd name="connsiteY81" fmla="*/ 2239182 h 3482342"/>
              <a:gd name="connsiteX82" fmla="*/ 5255152 w 12192000"/>
              <a:gd name="connsiteY82" fmla="*/ 2247164 h 3482342"/>
              <a:gd name="connsiteX83" fmla="*/ 5233796 w 12192000"/>
              <a:gd name="connsiteY83" fmla="*/ 2268260 h 3482342"/>
              <a:gd name="connsiteX84" fmla="*/ 5212786 w 12192000"/>
              <a:gd name="connsiteY84" fmla="*/ 2296592 h 3482342"/>
              <a:gd name="connsiteX85" fmla="*/ 5173523 w 12192000"/>
              <a:gd name="connsiteY85" fmla="*/ 2309057 h 3482342"/>
              <a:gd name="connsiteX86" fmla="*/ 5123830 w 12192000"/>
              <a:gd name="connsiteY86" fmla="*/ 2307070 h 3482342"/>
              <a:gd name="connsiteX87" fmla="*/ 5065426 w 12192000"/>
              <a:gd name="connsiteY87" fmla="*/ 2324076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52860 w 12192000"/>
              <a:gd name="connsiteY78" fmla="*/ 2180085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336354 w 12192000"/>
              <a:gd name="connsiteY81" fmla="*/ 2218920 h 3482342"/>
              <a:gd name="connsiteX82" fmla="*/ 5291263 w 12192000"/>
              <a:gd name="connsiteY82" fmla="*/ 2239182 h 3482342"/>
              <a:gd name="connsiteX83" fmla="*/ 5255152 w 12192000"/>
              <a:gd name="connsiteY83" fmla="*/ 2247164 h 3482342"/>
              <a:gd name="connsiteX84" fmla="*/ 5233796 w 12192000"/>
              <a:gd name="connsiteY84" fmla="*/ 2268260 h 3482342"/>
              <a:gd name="connsiteX85" fmla="*/ 5212786 w 12192000"/>
              <a:gd name="connsiteY85" fmla="*/ 2296592 h 3482342"/>
              <a:gd name="connsiteX86" fmla="*/ 5173523 w 12192000"/>
              <a:gd name="connsiteY86" fmla="*/ 2309057 h 3482342"/>
              <a:gd name="connsiteX87" fmla="*/ 5123830 w 12192000"/>
              <a:gd name="connsiteY87" fmla="*/ 2307070 h 3482342"/>
              <a:gd name="connsiteX88" fmla="*/ 5065426 w 12192000"/>
              <a:gd name="connsiteY88" fmla="*/ 2324076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735300 w 12192000"/>
              <a:gd name="connsiteY78" fmla="*/ 2158902 h 3482342"/>
              <a:gd name="connsiteX79" fmla="*/ 5591469 w 12192000"/>
              <a:gd name="connsiteY79" fmla="*/ 2178389 h 3482342"/>
              <a:gd name="connsiteX80" fmla="*/ 5452860 w 12192000"/>
              <a:gd name="connsiteY80" fmla="*/ 2180085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336354 w 12192000"/>
              <a:gd name="connsiteY83" fmla="*/ 2218920 h 3482342"/>
              <a:gd name="connsiteX84" fmla="*/ 5291263 w 12192000"/>
              <a:gd name="connsiteY84" fmla="*/ 2239182 h 3482342"/>
              <a:gd name="connsiteX85" fmla="*/ 5255152 w 12192000"/>
              <a:gd name="connsiteY85" fmla="*/ 2247164 h 3482342"/>
              <a:gd name="connsiteX86" fmla="*/ 5233796 w 12192000"/>
              <a:gd name="connsiteY86" fmla="*/ 2268260 h 3482342"/>
              <a:gd name="connsiteX87" fmla="*/ 5212786 w 12192000"/>
              <a:gd name="connsiteY87" fmla="*/ 2296592 h 3482342"/>
              <a:gd name="connsiteX88" fmla="*/ 5173523 w 12192000"/>
              <a:gd name="connsiteY88" fmla="*/ 2309057 h 3482342"/>
              <a:gd name="connsiteX89" fmla="*/ 5123830 w 12192000"/>
              <a:gd name="connsiteY89" fmla="*/ 2307070 h 3482342"/>
              <a:gd name="connsiteX90" fmla="*/ 5065426 w 12192000"/>
              <a:gd name="connsiteY90" fmla="*/ 2324076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56576 w 12192000"/>
              <a:gd name="connsiteY73" fmla="*/ 2134188 h 3482342"/>
              <a:gd name="connsiteX74" fmla="*/ 6007916 w 12192000"/>
              <a:gd name="connsiteY74" fmla="*/ 2143752 h 3482342"/>
              <a:gd name="connsiteX75" fmla="*/ 5947131 w 12192000"/>
              <a:gd name="connsiteY75" fmla="*/ 2148310 h 3482342"/>
              <a:gd name="connsiteX76" fmla="*/ 5898141 w 12192000"/>
              <a:gd name="connsiteY76" fmla="*/ 2144806 h 3482342"/>
              <a:gd name="connsiteX77" fmla="*/ 5855337 w 12192000"/>
              <a:gd name="connsiteY77" fmla="*/ 2137719 h 3482342"/>
              <a:gd name="connsiteX78" fmla="*/ 5817682 w 12192000"/>
              <a:gd name="connsiteY78" fmla="*/ 2157358 h 3482342"/>
              <a:gd name="connsiteX79" fmla="*/ 5735300 w 12192000"/>
              <a:gd name="connsiteY79" fmla="*/ 2158902 h 3482342"/>
              <a:gd name="connsiteX80" fmla="*/ 5591469 w 12192000"/>
              <a:gd name="connsiteY80" fmla="*/ 2178389 h 3482342"/>
              <a:gd name="connsiteX81" fmla="*/ 5452860 w 12192000"/>
              <a:gd name="connsiteY81" fmla="*/ 2180085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336354 w 12192000"/>
              <a:gd name="connsiteY84" fmla="*/ 2218920 h 3482342"/>
              <a:gd name="connsiteX85" fmla="*/ 5291263 w 12192000"/>
              <a:gd name="connsiteY85" fmla="*/ 2239182 h 3482342"/>
              <a:gd name="connsiteX86" fmla="*/ 5255152 w 12192000"/>
              <a:gd name="connsiteY86" fmla="*/ 2247164 h 3482342"/>
              <a:gd name="connsiteX87" fmla="*/ 5233796 w 12192000"/>
              <a:gd name="connsiteY87" fmla="*/ 2268260 h 3482342"/>
              <a:gd name="connsiteX88" fmla="*/ 5212786 w 12192000"/>
              <a:gd name="connsiteY88" fmla="*/ 2296592 h 3482342"/>
              <a:gd name="connsiteX89" fmla="*/ 5173523 w 12192000"/>
              <a:gd name="connsiteY89" fmla="*/ 2309057 h 3482342"/>
              <a:gd name="connsiteX90" fmla="*/ 5123830 w 12192000"/>
              <a:gd name="connsiteY90" fmla="*/ 2307070 h 3482342"/>
              <a:gd name="connsiteX91" fmla="*/ 5065426 w 12192000"/>
              <a:gd name="connsiteY91" fmla="*/ 2324076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38780 w 12192000"/>
              <a:gd name="connsiteY73" fmla="*/ 2081918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056576 w 12192000"/>
              <a:gd name="connsiteY75" fmla="*/ 2134188 h 3482342"/>
              <a:gd name="connsiteX76" fmla="*/ 6007916 w 12192000"/>
              <a:gd name="connsiteY76" fmla="*/ 2143752 h 3482342"/>
              <a:gd name="connsiteX77" fmla="*/ 5947131 w 12192000"/>
              <a:gd name="connsiteY77" fmla="*/ 2148310 h 3482342"/>
              <a:gd name="connsiteX78" fmla="*/ 5898141 w 12192000"/>
              <a:gd name="connsiteY78" fmla="*/ 2144806 h 3482342"/>
              <a:gd name="connsiteX79" fmla="*/ 5855337 w 12192000"/>
              <a:gd name="connsiteY79" fmla="*/ 2137719 h 3482342"/>
              <a:gd name="connsiteX80" fmla="*/ 5817682 w 12192000"/>
              <a:gd name="connsiteY80" fmla="*/ 2157358 h 3482342"/>
              <a:gd name="connsiteX81" fmla="*/ 5735300 w 12192000"/>
              <a:gd name="connsiteY81" fmla="*/ 2158902 h 3482342"/>
              <a:gd name="connsiteX82" fmla="*/ 5591469 w 12192000"/>
              <a:gd name="connsiteY82" fmla="*/ 2178389 h 3482342"/>
              <a:gd name="connsiteX83" fmla="*/ 5452860 w 12192000"/>
              <a:gd name="connsiteY83" fmla="*/ 2180085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336354 w 12192000"/>
              <a:gd name="connsiteY86" fmla="*/ 2218920 h 3482342"/>
              <a:gd name="connsiteX87" fmla="*/ 5291263 w 12192000"/>
              <a:gd name="connsiteY87" fmla="*/ 2239182 h 3482342"/>
              <a:gd name="connsiteX88" fmla="*/ 5255152 w 12192000"/>
              <a:gd name="connsiteY88" fmla="*/ 2247164 h 3482342"/>
              <a:gd name="connsiteX89" fmla="*/ 5233796 w 12192000"/>
              <a:gd name="connsiteY89" fmla="*/ 2268260 h 3482342"/>
              <a:gd name="connsiteX90" fmla="*/ 5212786 w 12192000"/>
              <a:gd name="connsiteY90" fmla="*/ 2296592 h 3482342"/>
              <a:gd name="connsiteX91" fmla="*/ 5173523 w 12192000"/>
              <a:gd name="connsiteY91" fmla="*/ 2309057 h 3482342"/>
              <a:gd name="connsiteX92" fmla="*/ 5123830 w 12192000"/>
              <a:gd name="connsiteY92" fmla="*/ 2307070 h 3482342"/>
              <a:gd name="connsiteX93" fmla="*/ 5065426 w 12192000"/>
              <a:gd name="connsiteY93" fmla="*/ 2324076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34188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50998 w 12192000"/>
              <a:gd name="connsiteY21" fmla="*/ 1269215 h 3482342"/>
              <a:gd name="connsiteX22" fmla="*/ 10815658 w 12192000"/>
              <a:gd name="connsiteY22" fmla="*/ 1287849 h 3482342"/>
              <a:gd name="connsiteX23" fmla="*/ 10679906 w 12192000"/>
              <a:gd name="connsiteY23" fmla="*/ 1324988 h 3482342"/>
              <a:gd name="connsiteX24" fmla="*/ 10636304 w 12192000"/>
              <a:gd name="connsiteY24" fmla="*/ 1317928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495949 w 12192000"/>
              <a:gd name="connsiteY48" fmla="*/ 1902425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41837 w 12192000"/>
              <a:gd name="connsiteY59" fmla="*/ 1840640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686657 w 12192000"/>
              <a:gd name="connsiteY65" fmla="*/ 1907344 h 3482342"/>
              <a:gd name="connsiteX66" fmla="*/ 6651330 w 12192000"/>
              <a:gd name="connsiteY66" fmla="*/ 1922921 h 3482342"/>
              <a:gd name="connsiteX67" fmla="*/ 6622958 w 12192000"/>
              <a:gd name="connsiteY67" fmla="*/ 1936255 h 3482342"/>
              <a:gd name="connsiteX68" fmla="*/ 6522602 w 12192000"/>
              <a:gd name="connsiteY68" fmla="*/ 1954133 h 3482342"/>
              <a:gd name="connsiteX69" fmla="*/ 6444344 w 12192000"/>
              <a:gd name="connsiteY69" fmla="*/ 1969663 h 3482342"/>
              <a:gd name="connsiteX70" fmla="*/ 6409626 w 12192000"/>
              <a:gd name="connsiteY70" fmla="*/ 1978846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87205 w 12192000"/>
              <a:gd name="connsiteY74" fmla="*/ 2060048 h 3482342"/>
              <a:gd name="connsiteX75" fmla="*/ 6138780 w 12192000"/>
              <a:gd name="connsiteY75" fmla="*/ 2081918 h 3482342"/>
              <a:gd name="connsiteX76" fmla="*/ 6120125 w 12192000"/>
              <a:gd name="connsiteY76" fmla="*/ 2109475 h 3482342"/>
              <a:gd name="connsiteX77" fmla="*/ 6056576 w 12192000"/>
              <a:gd name="connsiteY77" fmla="*/ 2120066 h 3482342"/>
              <a:gd name="connsiteX78" fmla="*/ 5993794 w 12192000"/>
              <a:gd name="connsiteY78" fmla="*/ 2122569 h 3482342"/>
              <a:gd name="connsiteX79" fmla="*/ 5943601 w 12192000"/>
              <a:gd name="connsiteY79" fmla="*/ 2137719 h 3482342"/>
              <a:gd name="connsiteX80" fmla="*/ 5898141 w 12192000"/>
              <a:gd name="connsiteY80" fmla="*/ 2144806 h 3482342"/>
              <a:gd name="connsiteX81" fmla="*/ 5855337 w 12192000"/>
              <a:gd name="connsiteY81" fmla="*/ 2137719 h 3482342"/>
              <a:gd name="connsiteX82" fmla="*/ 5817682 w 12192000"/>
              <a:gd name="connsiteY82" fmla="*/ 2157358 h 3482342"/>
              <a:gd name="connsiteX83" fmla="*/ 5735300 w 12192000"/>
              <a:gd name="connsiteY83" fmla="*/ 2158902 h 3482342"/>
              <a:gd name="connsiteX84" fmla="*/ 5591469 w 12192000"/>
              <a:gd name="connsiteY84" fmla="*/ 2178389 h 3482342"/>
              <a:gd name="connsiteX85" fmla="*/ 5505818 w 12192000"/>
              <a:gd name="connsiteY85" fmla="*/ 2194207 h 3482342"/>
              <a:gd name="connsiteX86" fmla="*/ 5452860 w 12192000"/>
              <a:gd name="connsiteY86" fmla="*/ 2180085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336354 w 12192000"/>
              <a:gd name="connsiteY89" fmla="*/ 2218920 h 3482342"/>
              <a:gd name="connsiteX90" fmla="*/ 5291263 w 12192000"/>
              <a:gd name="connsiteY90" fmla="*/ 2239182 h 3482342"/>
              <a:gd name="connsiteX91" fmla="*/ 5255152 w 12192000"/>
              <a:gd name="connsiteY91" fmla="*/ 2247164 h 3482342"/>
              <a:gd name="connsiteX92" fmla="*/ 5233796 w 12192000"/>
              <a:gd name="connsiteY92" fmla="*/ 2268260 h 3482342"/>
              <a:gd name="connsiteX93" fmla="*/ 5212786 w 12192000"/>
              <a:gd name="connsiteY93" fmla="*/ 2296592 h 3482342"/>
              <a:gd name="connsiteX94" fmla="*/ 5173523 w 12192000"/>
              <a:gd name="connsiteY94" fmla="*/ 2309057 h 3482342"/>
              <a:gd name="connsiteX95" fmla="*/ 5123830 w 12192000"/>
              <a:gd name="connsiteY95" fmla="*/ 2307070 h 3482342"/>
              <a:gd name="connsiteX96" fmla="*/ 5065426 w 12192000"/>
              <a:gd name="connsiteY96" fmla="*/ 2324076 h 3482342"/>
              <a:gd name="connsiteX97" fmla="*/ 4975908 w 12192000"/>
              <a:gd name="connsiteY97" fmla="*/ 2364128 h 3482342"/>
              <a:gd name="connsiteX98" fmla="*/ 4913723 w 12192000"/>
              <a:gd name="connsiteY98" fmla="*/ 2385265 h 3482342"/>
              <a:gd name="connsiteX99" fmla="*/ 4746485 w 12192000"/>
              <a:gd name="connsiteY99" fmla="*/ 2451769 h 3482342"/>
              <a:gd name="connsiteX100" fmla="*/ 4681588 w 12192000"/>
              <a:gd name="connsiteY100" fmla="*/ 2467494 h 3482342"/>
              <a:gd name="connsiteX101" fmla="*/ 1783655 w 12192000"/>
              <a:gd name="connsiteY101" fmla="*/ 3163860 h 3482342"/>
              <a:gd name="connsiteX102" fmla="*/ 1325955 w 12192000"/>
              <a:gd name="connsiteY102" fmla="*/ 3176692 h 3482342"/>
              <a:gd name="connsiteX103" fmla="*/ 1190384 w 12192000"/>
              <a:gd name="connsiteY103" fmla="*/ 3203504 h 3482342"/>
              <a:gd name="connsiteX104" fmla="*/ 1094537 w 12192000"/>
              <a:gd name="connsiteY104" fmla="*/ 3229469 h 3482342"/>
              <a:gd name="connsiteX105" fmla="*/ 779276 w 12192000"/>
              <a:gd name="connsiteY105" fmla="*/ 3327290 h 3482342"/>
              <a:gd name="connsiteX106" fmla="*/ 600378 w 12192000"/>
              <a:gd name="connsiteY106" fmla="*/ 3335250 h 3482342"/>
              <a:gd name="connsiteX107" fmla="*/ 493457 w 12192000"/>
              <a:gd name="connsiteY107" fmla="*/ 3365044 h 3482342"/>
              <a:gd name="connsiteX108" fmla="*/ 349402 w 12192000"/>
              <a:gd name="connsiteY108" fmla="*/ 3380897 h 3482342"/>
              <a:gd name="connsiteX109" fmla="*/ 192183 w 12192000"/>
              <a:gd name="connsiteY109" fmla="*/ 3460075 h 3482342"/>
              <a:gd name="connsiteX110" fmla="*/ 46713 w 12192000"/>
              <a:gd name="connsiteY110" fmla="*/ 3462986 h 3482342"/>
              <a:gd name="connsiteX111" fmla="*/ 2765 w 12192000"/>
              <a:gd name="connsiteY111" fmla="*/ 3480770 h 3482342"/>
              <a:gd name="connsiteX112" fmla="*/ 0 w 12192000"/>
              <a:gd name="connsiteY112" fmla="*/ 3482342 h 3482342"/>
              <a:gd name="connsiteX113" fmla="*/ 0 w 12192000"/>
              <a:gd name="connsiteY11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495949 w 12192000"/>
              <a:gd name="connsiteY50" fmla="*/ 1902425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41837 w 12192000"/>
              <a:gd name="connsiteY61" fmla="*/ 1840640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686657 w 12192000"/>
              <a:gd name="connsiteY67" fmla="*/ 1907344 h 3482342"/>
              <a:gd name="connsiteX68" fmla="*/ 6651330 w 12192000"/>
              <a:gd name="connsiteY68" fmla="*/ 1922921 h 3482342"/>
              <a:gd name="connsiteX69" fmla="*/ 6622958 w 12192000"/>
              <a:gd name="connsiteY69" fmla="*/ 1936255 h 3482342"/>
              <a:gd name="connsiteX70" fmla="*/ 6522602 w 12192000"/>
              <a:gd name="connsiteY70" fmla="*/ 1954133 h 3482342"/>
              <a:gd name="connsiteX71" fmla="*/ 6444344 w 12192000"/>
              <a:gd name="connsiteY71" fmla="*/ 1969663 h 3482342"/>
              <a:gd name="connsiteX72" fmla="*/ 6409626 w 12192000"/>
              <a:gd name="connsiteY72" fmla="*/ 1978846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87205 w 12192000"/>
              <a:gd name="connsiteY76" fmla="*/ 2060048 h 3482342"/>
              <a:gd name="connsiteX77" fmla="*/ 6138780 w 12192000"/>
              <a:gd name="connsiteY77" fmla="*/ 2081918 h 3482342"/>
              <a:gd name="connsiteX78" fmla="*/ 6120125 w 12192000"/>
              <a:gd name="connsiteY78" fmla="*/ 2109475 h 3482342"/>
              <a:gd name="connsiteX79" fmla="*/ 6056576 w 12192000"/>
              <a:gd name="connsiteY79" fmla="*/ 2120066 h 3482342"/>
              <a:gd name="connsiteX80" fmla="*/ 5993794 w 12192000"/>
              <a:gd name="connsiteY80" fmla="*/ 2122569 h 3482342"/>
              <a:gd name="connsiteX81" fmla="*/ 5943601 w 12192000"/>
              <a:gd name="connsiteY81" fmla="*/ 2137719 h 3482342"/>
              <a:gd name="connsiteX82" fmla="*/ 5898141 w 12192000"/>
              <a:gd name="connsiteY82" fmla="*/ 2144806 h 3482342"/>
              <a:gd name="connsiteX83" fmla="*/ 5855337 w 12192000"/>
              <a:gd name="connsiteY83" fmla="*/ 2137719 h 3482342"/>
              <a:gd name="connsiteX84" fmla="*/ 5817682 w 12192000"/>
              <a:gd name="connsiteY84" fmla="*/ 2157358 h 3482342"/>
              <a:gd name="connsiteX85" fmla="*/ 5735300 w 12192000"/>
              <a:gd name="connsiteY85" fmla="*/ 2158902 h 3482342"/>
              <a:gd name="connsiteX86" fmla="*/ 5591469 w 12192000"/>
              <a:gd name="connsiteY86" fmla="*/ 2178389 h 3482342"/>
              <a:gd name="connsiteX87" fmla="*/ 5505818 w 12192000"/>
              <a:gd name="connsiteY87" fmla="*/ 2194207 h 3482342"/>
              <a:gd name="connsiteX88" fmla="*/ 5452860 w 12192000"/>
              <a:gd name="connsiteY88" fmla="*/ 2180085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336354 w 12192000"/>
              <a:gd name="connsiteY91" fmla="*/ 2218920 h 3482342"/>
              <a:gd name="connsiteX92" fmla="*/ 5291263 w 12192000"/>
              <a:gd name="connsiteY92" fmla="*/ 2239182 h 3482342"/>
              <a:gd name="connsiteX93" fmla="*/ 5255152 w 12192000"/>
              <a:gd name="connsiteY93" fmla="*/ 2247164 h 3482342"/>
              <a:gd name="connsiteX94" fmla="*/ 5233796 w 12192000"/>
              <a:gd name="connsiteY94" fmla="*/ 2268260 h 3482342"/>
              <a:gd name="connsiteX95" fmla="*/ 5212786 w 12192000"/>
              <a:gd name="connsiteY95" fmla="*/ 2296592 h 3482342"/>
              <a:gd name="connsiteX96" fmla="*/ 5173523 w 12192000"/>
              <a:gd name="connsiteY96" fmla="*/ 2309057 h 3482342"/>
              <a:gd name="connsiteX97" fmla="*/ 5123830 w 12192000"/>
              <a:gd name="connsiteY97" fmla="*/ 2307070 h 3482342"/>
              <a:gd name="connsiteX98" fmla="*/ 5065426 w 12192000"/>
              <a:gd name="connsiteY98" fmla="*/ 2324076 h 3482342"/>
              <a:gd name="connsiteX99" fmla="*/ 4975908 w 12192000"/>
              <a:gd name="connsiteY99" fmla="*/ 2364128 h 3482342"/>
              <a:gd name="connsiteX100" fmla="*/ 4913723 w 12192000"/>
              <a:gd name="connsiteY100" fmla="*/ 2385265 h 3482342"/>
              <a:gd name="connsiteX101" fmla="*/ 4746485 w 12192000"/>
              <a:gd name="connsiteY101" fmla="*/ 2451769 h 3482342"/>
              <a:gd name="connsiteX102" fmla="*/ 4681588 w 12192000"/>
              <a:gd name="connsiteY102" fmla="*/ 2467494 h 3482342"/>
              <a:gd name="connsiteX103" fmla="*/ 1783655 w 12192000"/>
              <a:gd name="connsiteY103" fmla="*/ 3163860 h 3482342"/>
              <a:gd name="connsiteX104" fmla="*/ 1325955 w 12192000"/>
              <a:gd name="connsiteY104" fmla="*/ 3176692 h 3482342"/>
              <a:gd name="connsiteX105" fmla="*/ 1190384 w 12192000"/>
              <a:gd name="connsiteY105" fmla="*/ 3203504 h 3482342"/>
              <a:gd name="connsiteX106" fmla="*/ 1094537 w 12192000"/>
              <a:gd name="connsiteY106" fmla="*/ 3229469 h 3482342"/>
              <a:gd name="connsiteX107" fmla="*/ 779276 w 12192000"/>
              <a:gd name="connsiteY107" fmla="*/ 3327290 h 3482342"/>
              <a:gd name="connsiteX108" fmla="*/ 600378 w 12192000"/>
              <a:gd name="connsiteY108" fmla="*/ 3335250 h 3482342"/>
              <a:gd name="connsiteX109" fmla="*/ 493457 w 12192000"/>
              <a:gd name="connsiteY109" fmla="*/ 3365044 h 3482342"/>
              <a:gd name="connsiteX110" fmla="*/ 349402 w 12192000"/>
              <a:gd name="connsiteY110" fmla="*/ 3380897 h 3482342"/>
              <a:gd name="connsiteX111" fmla="*/ 192183 w 12192000"/>
              <a:gd name="connsiteY111" fmla="*/ 3460075 h 3482342"/>
              <a:gd name="connsiteX112" fmla="*/ 46713 w 12192000"/>
              <a:gd name="connsiteY112" fmla="*/ 3462986 h 3482342"/>
              <a:gd name="connsiteX113" fmla="*/ 2765 w 12192000"/>
              <a:gd name="connsiteY113" fmla="*/ 3480770 h 3482342"/>
              <a:gd name="connsiteX114" fmla="*/ 0 w 12192000"/>
              <a:gd name="connsiteY114" fmla="*/ 3482342 h 3482342"/>
              <a:gd name="connsiteX115" fmla="*/ 0 w 12192000"/>
              <a:gd name="connsiteY11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495949 w 12192000"/>
              <a:gd name="connsiteY51" fmla="*/ 1902425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41837 w 12192000"/>
              <a:gd name="connsiteY62" fmla="*/ 1840640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686657 w 12192000"/>
              <a:gd name="connsiteY68" fmla="*/ 1907344 h 3482342"/>
              <a:gd name="connsiteX69" fmla="*/ 6651330 w 12192000"/>
              <a:gd name="connsiteY69" fmla="*/ 1922921 h 3482342"/>
              <a:gd name="connsiteX70" fmla="*/ 6622958 w 12192000"/>
              <a:gd name="connsiteY70" fmla="*/ 1936255 h 3482342"/>
              <a:gd name="connsiteX71" fmla="*/ 6522602 w 12192000"/>
              <a:gd name="connsiteY71" fmla="*/ 1954133 h 3482342"/>
              <a:gd name="connsiteX72" fmla="*/ 6444344 w 12192000"/>
              <a:gd name="connsiteY72" fmla="*/ 1969663 h 3482342"/>
              <a:gd name="connsiteX73" fmla="*/ 6409626 w 12192000"/>
              <a:gd name="connsiteY73" fmla="*/ 1978846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87205 w 12192000"/>
              <a:gd name="connsiteY77" fmla="*/ 2060048 h 3482342"/>
              <a:gd name="connsiteX78" fmla="*/ 6138780 w 12192000"/>
              <a:gd name="connsiteY78" fmla="*/ 2081918 h 3482342"/>
              <a:gd name="connsiteX79" fmla="*/ 6120125 w 12192000"/>
              <a:gd name="connsiteY79" fmla="*/ 2109475 h 3482342"/>
              <a:gd name="connsiteX80" fmla="*/ 6056576 w 12192000"/>
              <a:gd name="connsiteY80" fmla="*/ 2120066 h 3482342"/>
              <a:gd name="connsiteX81" fmla="*/ 5993794 w 12192000"/>
              <a:gd name="connsiteY81" fmla="*/ 2122569 h 3482342"/>
              <a:gd name="connsiteX82" fmla="*/ 5943601 w 12192000"/>
              <a:gd name="connsiteY82" fmla="*/ 2137719 h 3482342"/>
              <a:gd name="connsiteX83" fmla="*/ 5898141 w 12192000"/>
              <a:gd name="connsiteY83" fmla="*/ 2144806 h 3482342"/>
              <a:gd name="connsiteX84" fmla="*/ 5855337 w 12192000"/>
              <a:gd name="connsiteY84" fmla="*/ 2137719 h 3482342"/>
              <a:gd name="connsiteX85" fmla="*/ 5817682 w 12192000"/>
              <a:gd name="connsiteY85" fmla="*/ 2157358 h 3482342"/>
              <a:gd name="connsiteX86" fmla="*/ 5735300 w 12192000"/>
              <a:gd name="connsiteY86" fmla="*/ 2158902 h 3482342"/>
              <a:gd name="connsiteX87" fmla="*/ 5591469 w 12192000"/>
              <a:gd name="connsiteY87" fmla="*/ 2178389 h 3482342"/>
              <a:gd name="connsiteX88" fmla="*/ 5505818 w 12192000"/>
              <a:gd name="connsiteY88" fmla="*/ 2194207 h 3482342"/>
              <a:gd name="connsiteX89" fmla="*/ 5452860 w 12192000"/>
              <a:gd name="connsiteY89" fmla="*/ 2180085 h 3482342"/>
              <a:gd name="connsiteX90" fmla="*/ 5414282 w 12192000"/>
              <a:gd name="connsiteY90" fmla="*/ 2183070 h 3482342"/>
              <a:gd name="connsiteX91" fmla="*/ 5368369 w 12192000"/>
              <a:gd name="connsiteY91" fmla="*/ 2204272 h 3482342"/>
              <a:gd name="connsiteX92" fmla="*/ 5336354 w 12192000"/>
              <a:gd name="connsiteY92" fmla="*/ 2218920 h 3482342"/>
              <a:gd name="connsiteX93" fmla="*/ 5291263 w 12192000"/>
              <a:gd name="connsiteY93" fmla="*/ 2239182 h 3482342"/>
              <a:gd name="connsiteX94" fmla="*/ 5255152 w 12192000"/>
              <a:gd name="connsiteY94" fmla="*/ 2247164 h 3482342"/>
              <a:gd name="connsiteX95" fmla="*/ 5233796 w 12192000"/>
              <a:gd name="connsiteY95" fmla="*/ 2268260 h 3482342"/>
              <a:gd name="connsiteX96" fmla="*/ 5212786 w 12192000"/>
              <a:gd name="connsiteY96" fmla="*/ 2296592 h 3482342"/>
              <a:gd name="connsiteX97" fmla="*/ 5173523 w 12192000"/>
              <a:gd name="connsiteY97" fmla="*/ 2309057 h 3482342"/>
              <a:gd name="connsiteX98" fmla="*/ 5123830 w 12192000"/>
              <a:gd name="connsiteY98" fmla="*/ 2307070 h 3482342"/>
              <a:gd name="connsiteX99" fmla="*/ 5065426 w 12192000"/>
              <a:gd name="connsiteY99" fmla="*/ 2324076 h 3482342"/>
              <a:gd name="connsiteX100" fmla="*/ 4975908 w 12192000"/>
              <a:gd name="connsiteY100" fmla="*/ 2364128 h 3482342"/>
              <a:gd name="connsiteX101" fmla="*/ 4913723 w 12192000"/>
              <a:gd name="connsiteY101" fmla="*/ 2385265 h 3482342"/>
              <a:gd name="connsiteX102" fmla="*/ 4746485 w 12192000"/>
              <a:gd name="connsiteY102" fmla="*/ 2451769 h 3482342"/>
              <a:gd name="connsiteX103" fmla="*/ 4681588 w 12192000"/>
              <a:gd name="connsiteY103" fmla="*/ 2467494 h 3482342"/>
              <a:gd name="connsiteX104" fmla="*/ 1783655 w 12192000"/>
              <a:gd name="connsiteY104" fmla="*/ 3163860 h 3482342"/>
              <a:gd name="connsiteX105" fmla="*/ 1325955 w 12192000"/>
              <a:gd name="connsiteY105" fmla="*/ 3176692 h 3482342"/>
              <a:gd name="connsiteX106" fmla="*/ 1190384 w 12192000"/>
              <a:gd name="connsiteY106" fmla="*/ 3203504 h 3482342"/>
              <a:gd name="connsiteX107" fmla="*/ 1094537 w 12192000"/>
              <a:gd name="connsiteY107" fmla="*/ 3229469 h 3482342"/>
              <a:gd name="connsiteX108" fmla="*/ 779276 w 12192000"/>
              <a:gd name="connsiteY108" fmla="*/ 3327290 h 3482342"/>
              <a:gd name="connsiteX109" fmla="*/ 600378 w 12192000"/>
              <a:gd name="connsiteY109" fmla="*/ 3335250 h 3482342"/>
              <a:gd name="connsiteX110" fmla="*/ 493457 w 12192000"/>
              <a:gd name="connsiteY110" fmla="*/ 3365044 h 3482342"/>
              <a:gd name="connsiteX111" fmla="*/ 349402 w 12192000"/>
              <a:gd name="connsiteY111" fmla="*/ 3380897 h 3482342"/>
              <a:gd name="connsiteX112" fmla="*/ 192183 w 12192000"/>
              <a:gd name="connsiteY112" fmla="*/ 3460075 h 3482342"/>
              <a:gd name="connsiteX113" fmla="*/ 46713 w 12192000"/>
              <a:gd name="connsiteY113" fmla="*/ 3462986 h 3482342"/>
              <a:gd name="connsiteX114" fmla="*/ 2765 w 12192000"/>
              <a:gd name="connsiteY114" fmla="*/ 3480770 h 3482342"/>
              <a:gd name="connsiteX115" fmla="*/ 0 w 12192000"/>
              <a:gd name="connsiteY115" fmla="*/ 3482342 h 3482342"/>
              <a:gd name="connsiteX116" fmla="*/ 0 w 12192000"/>
              <a:gd name="connsiteY11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01385 w 12192000"/>
              <a:gd name="connsiteY34" fmla="*/ 1477515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75804 w 12192000"/>
              <a:gd name="connsiteY19" fmla="*/ 1067977 h 3482342"/>
              <a:gd name="connsiteX20" fmla="*/ 11120819 w 12192000"/>
              <a:gd name="connsiteY20" fmla="*/ 1126133 h 3482342"/>
              <a:gd name="connsiteX21" fmla="*/ 11028687 w 12192000"/>
              <a:gd name="connsiteY21" fmla="*/ 1199018 h 3482342"/>
              <a:gd name="connsiteX22" fmla="*/ 10960443 w 12192000"/>
              <a:gd name="connsiteY22" fmla="*/ 1244502 h 3482342"/>
              <a:gd name="connsiteX23" fmla="*/ 10850998 w 12192000"/>
              <a:gd name="connsiteY23" fmla="*/ 1269215 h 3482342"/>
              <a:gd name="connsiteX24" fmla="*/ 10815658 w 12192000"/>
              <a:gd name="connsiteY24" fmla="*/ 1287849 h 3482342"/>
              <a:gd name="connsiteX25" fmla="*/ 10679906 w 12192000"/>
              <a:gd name="connsiteY25" fmla="*/ 1324988 h 3482342"/>
              <a:gd name="connsiteX26" fmla="*/ 10636304 w 12192000"/>
              <a:gd name="connsiteY26" fmla="*/ 1317928 h 3482342"/>
              <a:gd name="connsiteX27" fmla="*/ 10603863 w 12192000"/>
              <a:gd name="connsiteY27" fmla="*/ 1346886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314361 w 12192000"/>
              <a:gd name="connsiteY33" fmla="*/ 1466924 h 3482342"/>
              <a:gd name="connsiteX34" fmla="*/ 10264922 w 12192000"/>
              <a:gd name="connsiteY34" fmla="*/ 1472107 h 3482342"/>
              <a:gd name="connsiteX35" fmla="*/ 10201385 w 12192000"/>
              <a:gd name="connsiteY35" fmla="*/ 1477515 h 3482342"/>
              <a:gd name="connsiteX36" fmla="*/ 10120184 w 12192000"/>
              <a:gd name="connsiteY36" fmla="*/ 1466924 h 3482342"/>
              <a:gd name="connsiteX37" fmla="*/ 10058690 w 12192000"/>
              <a:gd name="connsiteY37" fmla="*/ 1474888 h 3482342"/>
              <a:gd name="connsiteX38" fmla="*/ 10004424 w 12192000"/>
              <a:gd name="connsiteY38" fmla="*/ 1489801 h 3482342"/>
              <a:gd name="connsiteX39" fmla="*/ 9999951 w 12192000"/>
              <a:gd name="connsiteY39" fmla="*/ 1499127 h 3482342"/>
              <a:gd name="connsiteX40" fmla="*/ 9845462 w 12192000"/>
              <a:gd name="connsiteY40" fmla="*/ 1548192 h 3482342"/>
              <a:gd name="connsiteX41" fmla="*/ 9736156 w 12192000"/>
              <a:gd name="connsiteY41" fmla="*/ 1581928 h 3482342"/>
              <a:gd name="connsiteX42" fmla="*/ 9693355 w 12192000"/>
              <a:gd name="connsiteY42" fmla="*/ 1602632 h 3482342"/>
              <a:gd name="connsiteX43" fmla="*/ 9664242 w 12192000"/>
              <a:gd name="connsiteY43" fmla="*/ 1622075 h 3482342"/>
              <a:gd name="connsiteX44" fmla="*/ 9579195 w 12192000"/>
              <a:gd name="connsiteY44" fmla="*/ 1648017 h 3482342"/>
              <a:gd name="connsiteX45" fmla="*/ 9433652 w 12192000"/>
              <a:gd name="connsiteY45" fmla="*/ 1681174 h 3482342"/>
              <a:gd name="connsiteX46" fmla="*/ 9403775 w 12192000"/>
              <a:gd name="connsiteY46" fmla="*/ 1690403 h 3482342"/>
              <a:gd name="connsiteX47" fmla="*/ 9382503 w 12192000"/>
              <a:gd name="connsiteY47" fmla="*/ 1706957 h 3482342"/>
              <a:gd name="connsiteX48" fmla="*/ 9381410 w 12192000"/>
              <a:gd name="connsiteY48" fmla="*/ 1718312 h 3482342"/>
              <a:gd name="connsiteX49" fmla="*/ 9365685 w 12192000"/>
              <a:gd name="connsiteY49" fmla="*/ 1724772 h 3482342"/>
              <a:gd name="connsiteX50" fmla="*/ 9278020 w 12192000"/>
              <a:gd name="connsiteY50" fmla="*/ 1741161 h 3482342"/>
              <a:gd name="connsiteX51" fmla="*/ 9217145 w 12192000"/>
              <a:gd name="connsiteY51" fmla="*/ 1771195 h 3482342"/>
              <a:gd name="connsiteX52" fmla="*/ 8955875 w 12192000"/>
              <a:gd name="connsiteY52" fmla="*/ 1796806 h 3482342"/>
              <a:gd name="connsiteX53" fmla="*/ 8648415 w 12192000"/>
              <a:gd name="connsiteY53" fmla="*/ 1878623 h 3482342"/>
              <a:gd name="connsiteX54" fmla="*/ 8495949 w 12192000"/>
              <a:gd name="connsiteY54" fmla="*/ 1902425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41837 w 12192000"/>
              <a:gd name="connsiteY65" fmla="*/ 1840640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686657 w 12192000"/>
              <a:gd name="connsiteY71" fmla="*/ 1907344 h 3482342"/>
              <a:gd name="connsiteX72" fmla="*/ 6651330 w 12192000"/>
              <a:gd name="connsiteY72" fmla="*/ 1922921 h 3482342"/>
              <a:gd name="connsiteX73" fmla="*/ 6622958 w 12192000"/>
              <a:gd name="connsiteY73" fmla="*/ 1936255 h 3482342"/>
              <a:gd name="connsiteX74" fmla="*/ 6522602 w 12192000"/>
              <a:gd name="connsiteY74" fmla="*/ 1954133 h 3482342"/>
              <a:gd name="connsiteX75" fmla="*/ 6444344 w 12192000"/>
              <a:gd name="connsiteY75" fmla="*/ 1969663 h 3482342"/>
              <a:gd name="connsiteX76" fmla="*/ 6409626 w 12192000"/>
              <a:gd name="connsiteY76" fmla="*/ 1978846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87205 w 12192000"/>
              <a:gd name="connsiteY80" fmla="*/ 2060048 h 3482342"/>
              <a:gd name="connsiteX81" fmla="*/ 6138780 w 12192000"/>
              <a:gd name="connsiteY81" fmla="*/ 2081918 h 3482342"/>
              <a:gd name="connsiteX82" fmla="*/ 6120125 w 12192000"/>
              <a:gd name="connsiteY82" fmla="*/ 2109475 h 3482342"/>
              <a:gd name="connsiteX83" fmla="*/ 6056576 w 12192000"/>
              <a:gd name="connsiteY83" fmla="*/ 2120066 h 3482342"/>
              <a:gd name="connsiteX84" fmla="*/ 5993794 w 12192000"/>
              <a:gd name="connsiteY84" fmla="*/ 2122569 h 3482342"/>
              <a:gd name="connsiteX85" fmla="*/ 5943601 w 12192000"/>
              <a:gd name="connsiteY85" fmla="*/ 2137719 h 3482342"/>
              <a:gd name="connsiteX86" fmla="*/ 5898141 w 12192000"/>
              <a:gd name="connsiteY86" fmla="*/ 2144806 h 3482342"/>
              <a:gd name="connsiteX87" fmla="*/ 5855337 w 12192000"/>
              <a:gd name="connsiteY87" fmla="*/ 2137719 h 3482342"/>
              <a:gd name="connsiteX88" fmla="*/ 5817682 w 12192000"/>
              <a:gd name="connsiteY88" fmla="*/ 2157358 h 3482342"/>
              <a:gd name="connsiteX89" fmla="*/ 5735300 w 12192000"/>
              <a:gd name="connsiteY89" fmla="*/ 2158902 h 3482342"/>
              <a:gd name="connsiteX90" fmla="*/ 5591469 w 12192000"/>
              <a:gd name="connsiteY90" fmla="*/ 2178389 h 3482342"/>
              <a:gd name="connsiteX91" fmla="*/ 5505818 w 12192000"/>
              <a:gd name="connsiteY91" fmla="*/ 2194207 h 3482342"/>
              <a:gd name="connsiteX92" fmla="*/ 5452860 w 12192000"/>
              <a:gd name="connsiteY92" fmla="*/ 2180085 h 3482342"/>
              <a:gd name="connsiteX93" fmla="*/ 5414282 w 12192000"/>
              <a:gd name="connsiteY93" fmla="*/ 2183070 h 3482342"/>
              <a:gd name="connsiteX94" fmla="*/ 5368369 w 12192000"/>
              <a:gd name="connsiteY94" fmla="*/ 2204272 h 3482342"/>
              <a:gd name="connsiteX95" fmla="*/ 5336354 w 12192000"/>
              <a:gd name="connsiteY95" fmla="*/ 2218920 h 3482342"/>
              <a:gd name="connsiteX96" fmla="*/ 5291263 w 12192000"/>
              <a:gd name="connsiteY96" fmla="*/ 2239182 h 3482342"/>
              <a:gd name="connsiteX97" fmla="*/ 5255152 w 12192000"/>
              <a:gd name="connsiteY97" fmla="*/ 2247164 h 3482342"/>
              <a:gd name="connsiteX98" fmla="*/ 5233796 w 12192000"/>
              <a:gd name="connsiteY98" fmla="*/ 2268260 h 3482342"/>
              <a:gd name="connsiteX99" fmla="*/ 5212786 w 12192000"/>
              <a:gd name="connsiteY99" fmla="*/ 2296592 h 3482342"/>
              <a:gd name="connsiteX100" fmla="*/ 5173523 w 12192000"/>
              <a:gd name="connsiteY100" fmla="*/ 2309057 h 3482342"/>
              <a:gd name="connsiteX101" fmla="*/ 5123830 w 12192000"/>
              <a:gd name="connsiteY101" fmla="*/ 2307070 h 3482342"/>
              <a:gd name="connsiteX102" fmla="*/ 5065426 w 12192000"/>
              <a:gd name="connsiteY102" fmla="*/ 2324076 h 3482342"/>
              <a:gd name="connsiteX103" fmla="*/ 4975908 w 12192000"/>
              <a:gd name="connsiteY103" fmla="*/ 2364128 h 3482342"/>
              <a:gd name="connsiteX104" fmla="*/ 4913723 w 12192000"/>
              <a:gd name="connsiteY104" fmla="*/ 2385265 h 3482342"/>
              <a:gd name="connsiteX105" fmla="*/ 4746485 w 12192000"/>
              <a:gd name="connsiteY105" fmla="*/ 2451769 h 3482342"/>
              <a:gd name="connsiteX106" fmla="*/ 4681588 w 12192000"/>
              <a:gd name="connsiteY106" fmla="*/ 2467494 h 3482342"/>
              <a:gd name="connsiteX107" fmla="*/ 1783655 w 12192000"/>
              <a:gd name="connsiteY107" fmla="*/ 3163860 h 3482342"/>
              <a:gd name="connsiteX108" fmla="*/ 1325955 w 12192000"/>
              <a:gd name="connsiteY108" fmla="*/ 3176692 h 3482342"/>
              <a:gd name="connsiteX109" fmla="*/ 1190384 w 12192000"/>
              <a:gd name="connsiteY109" fmla="*/ 3203504 h 3482342"/>
              <a:gd name="connsiteX110" fmla="*/ 1094537 w 12192000"/>
              <a:gd name="connsiteY110" fmla="*/ 3229469 h 3482342"/>
              <a:gd name="connsiteX111" fmla="*/ 779276 w 12192000"/>
              <a:gd name="connsiteY111" fmla="*/ 3327290 h 3482342"/>
              <a:gd name="connsiteX112" fmla="*/ 600378 w 12192000"/>
              <a:gd name="connsiteY112" fmla="*/ 3335250 h 3482342"/>
              <a:gd name="connsiteX113" fmla="*/ 493457 w 12192000"/>
              <a:gd name="connsiteY113" fmla="*/ 3365044 h 3482342"/>
              <a:gd name="connsiteX114" fmla="*/ 349402 w 12192000"/>
              <a:gd name="connsiteY114" fmla="*/ 3380897 h 3482342"/>
              <a:gd name="connsiteX115" fmla="*/ 192183 w 12192000"/>
              <a:gd name="connsiteY115" fmla="*/ 3460075 h 3482342"/>
              <a:gd name="connsiteX116" fmla="*/ 46713 w 12192000"/>
              <a:gd name="connsiteY116" fmla="*/ 3462986 h 3482342"/>
              <a:gd name="connsiteX117" fmla="*/ 2765 w 12192000"/>
              <a:gd name="connsiteY117" fmla="*/ 3480770 h 3482342"/>
              <a:gd name="connsiteX118" fmla="*/ 0 w 12192000"/>
              <a:gd name="connsiteY118" fmla="*/ 3482342 h 3482342"/>
              <a:gd name="connsiteX119" fmla="*/ 0 w 12192000"/>
              <a:gd name="connsiteY11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6987 w 12192000"/>
              <a:gd name="connsiteY18" fmla="*/ 1000897 h 3482342"/>
              <a:gd name="connsiteX19" fmla="*/ 11193568 w 12192000"/>
              <a:gd name="connsiteY19" fmla="*/ 1039464 h 3482342"/>
              <a:gd name="connsiteX20" fmla="*/ 11175804 w 12192000"/>
              <a:gd name="connsiteY20" fmla="*/ 1067977 h 3482342"/>
              <a:gd name="connsiteX21" fmla="*/ 11120819 w 12192000"/>
              <a:gd name="connsiteY21" fmla="*/ 1126133 h 3482342"/>
              <a:gd name="connsiteX22" fmla="*/ 11028687 w 12192000"/>
              <a:gd name="connsiteY22" fmla="*/ 1199018 h 3482342"/>
              <a:gd name="connsiteX23" fmla="*/ 10960443 w 12192000"/>
              <a:gd name="connsiteY23" fmla="*/ 1244502 h 3482342"/>
              <a:gd name="connsiteX24" fmla="*/ 10850998 w 12192000"/>
              <a:gd name="connsiteY24" fmla="*/ 1269215 h 3482342"/>
              <a:gd name="connsiteX25" fmla="*/ 10815658 w 12192000"/>
              <a:gd name="connsiteY25" fmla="*/ 1287849 h 3482342"/>
              <a:gd name="connsiteX26" fmla="*/ 10679906 w 12192000"/>
              <a:gd name="connsiteY26" fmla="*/ 1324988 h 3482342"/>
              <a:gd name="connsiteX27" fmla="*/ 10636304 w 12192000"/>
              <a:gd name="connsiteY27" fmla="*/ 1317928 h 3482342"/>
              <a:gd name="connsiteX28" fmla="*/ 10603863 w 12192000"/>
              <a:gd name="connsiteY28" fmla="*/ 1346886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314361 w 12192000"/>
              <a:gd name="connsiteY34" fmla="*/ 1466924 h 3482342"/>
              <a:gd name="connsiteX35" fmla="*/ 10264922 w 12192000"/>
              <a:gd name="connsiteY35" fmla="*/ 1472107 h 3482342"/>
              <a:gd name="connsiteX36" fmla="*/ 10201385 w 12192000"/>
              <a:gd name="connsiteY36" fmla="*/ 1477515 h 3482342"/>
              <a:gd name="connsiteX37" fmla="*/ 10120184 w 12192000"/>
              <a:gd name="connsiteY37" fmla="*/ 1466924 h 3482342"/>
              <a:gd name="connsiteX38" fmla="*/ 10058690 w 12192000"/>
              <a:gd name="connsiteY38" fmla="*/ 1474888 h 3482342"/>
              <a:gd name="connsiteX39" fmla="*/ 10004424 w 12192000"/>
              <a:gd name="connsiteY39" fmla="*/ 1489801 h 3482342"/>
              <a:gd name="connsiteX40" fmla="*/ 9999951 w 12192000"/>
              <a:gd name="connsiteY40" fmla="*/ 1499127 h 3482342"/>
              <a:gd name="connsiteX41" fmla="*/ 9845462 w 12192000"/>
              <a:gd name="connsiteY41" fmla="*/ 1548192 h 3482342"/>
              <a:gd name="connsiteX42" fmla="*/ 9736156 w 12192000"/>
              <a:gd name="connsiteY42" fmla="*/ 1581928 h 3482342"/>
              <a:gd name="connsiteX43" fmla="*/ 9693355 w 12192000"/>
              <a:gd name="connsiteY43" fmla="*/ 1602632 h 3482342"/>
              <a:gd name="connsiteX44" fmla="*/ 9664242 w 12192000"/>
              <a:gd name="connsiteY44" fmla="*/ 1622075 h 3482342"/>
              <a:gd name="connsiteX45" fmla="*/ 9579195 w 12192000"/>
              <a:gd name="connsiteY45" fmla="*/ 1648017 h 3482342"/>
              <a:gd name="connsiteX46" fmla="*/ 9433652 w 12192000"/>
              <a:gd name="connsiteY46" fmla="*/ 1681174 h 3482342"/>
              <a:gd name="connsiteX47" fmla="*/ 9403775 w 12192000"/>
              <a:gd name="connsiteY47" fmla="*/ 1690403 h 3482342"/>
              <a:gd name="connsiteX48" fmla="*/ 9382503 w 12192000"/>
              <a:gd name="connsiteY48" fmla="*/ 1706957 h 3482342"/>
              <a:gd name="connsiteX49" fmla="*/ 9381410 w 12192000"/>
              <a:gd name="connsiteY49" fmla="*/ 1718312 h 3482342"/>
              <a:gd name="connsiteX50" fmla="*/ 9365685 w 12192000"/>
              <a:gd name="connsiteY50" fmla="*/ 1724772 h 3482342"/>
              <a:gd name="connsiteX51" fmla="*/ 9278020 w 12192000"/>
              <a:gd name="connsiteY51" fmla="*/ 1741161 h 3482342"/>
              <a:gd name="connsiteX52" fmla="*/ 9217145 w 12192000"/>
              <a:gd name="connsiteY52" fmla="*/ 1771195 h 3482342"/>
              <a:gd name="connsiteX53" fmla="*/ 8955875 w 12192000"/>
              <a:gd name="connsiteY53" fmla="*/ 1796806 h 3482342"/>
              <a:gd name="connsiteX54" fmla="*/ 8648415 w 12192000"/>
              <a:gd name="connsiteY54" fmla="*/ 1878623 h 3482342"/>
              <a:gd name="connsiteX55" fmla="*/ 8495949 w 12192000"/>
              <a:gd name="connsiteY55" fmla="*/ 1902425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41837 w 12192000"/>
              <a:gd name="connsiteY66" fmla="*/ 1840640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686657 w 12192000"/>
              <a:gd name="connsiteY72" fmla="*/ 1907344 h 3482342"/>
              <a:gd name="connsiteX73" fmla="*/ 6651330 w 12192000"/>
              <a:gd name="connsiteY73" fmla="*/ 1922921 h 3482342"/>
              <a:gd name="connsiteX74" fmla="*/ 6622958 w 12192000"/>
              <a:gd name="connsiteY74" fmla="*/ 1936255 h 3482342"/>
              <a:gd name="connsiteX75" fmla="*/ 6522602 w 12192000"/>
              <a:gd name="connsiteY75" fmla="*/ 1954133 h 3482342"/>
              <a:gd name="connsiteX76" fmla="*/ 6444344 w 12192000"/>
              <a:gd name="connsiteY76" fmla="*/ 1969663 h 3482342"/>
              <a:gd name="connsiteX77" fmla="*/ 6409626 w 12192000"/>
              <a:gd name="connsiteY77" fmla="*/ 1978846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87205 w 12192000"/>
              <a:gd name="connsiteY81" fmla="*/ 2060048 h 3482342"/>
              <a:gd name="connsiteX82" fmla="*/ 6138780 w 12192000"/>
              <a:gd name="connsiteY82" fmla="*/ 2081918 h 3482342"/>
              <a:gd name="connsiteX83" fmla="*/ 6120125 w 12192000"/>
              <a:gd name="connsiteY83" fmla="*/ 2109475 h 3482342"/>
              <a:gd name="connsiteX84" fmla="*/ 6056576 w 12192000"/>
              <a:gd name="connsiteY84" fmla="*/ 2120066 h 3482342"/>
              <a:gd name="connsiteX85" fmla="*/ 5993794 w 12192000"/>
              <a:gd name="connsiteY85" fmla="*/ 2122569 h 3482342"/>
              <a:gd name="connsiteX86" fmla="*/ 5943601 w 12192000"/>
              <a:gd name="connsiteY86" fmla="*/ 2137719 h 3482342"/>
              <a:gd name="connsiteX87" fmla="*/ 5898141 w 12192000"/>
              <a:gd name="connsiteY87" fmla="*/ 2144806 h 3482342"/>
              <a:gd name="connsiteX88" fmla="*/ 5855337 w 12192000"/>
              <a:gd name="connsiteY88" fmla="*/ 2137719 h 3482342"/>
              <a:gd name="connsiteX89" fmla="*/ 5817682 w 12192000"/>
              <a:gd name="connsiteY89" fmla="*/ 2157358 h 3482342"/>
              <a:gd name="connsiteX90" fmla="*/ 5735300 w 12192000"/>
              <a:gd name="connsiteY90" fmla="*/ 2158902 h 3482342"/>
              <a:gd name="connsiteX91" fmla="*/ 5591469 w 12192000"/>
              <a:gd name="connsiteY91" fmla="*/ 2178389 h 3482342"/>
              <a:gd name="connsiteX92" fmla="*/ 5505818 w 12192000"/>
              <a:gd name="connsiteY92" fmla="*/ 2194207 h 3482342"/>
              <a:gd name="connsiteX93" fmla="*/ 5452860 w 12192000"/>
              <a:gd name="connsiteY93" fmla="*/ 2180085 h 3482342"/>
              <a:gd name="connsiteX94" fmla="*/ 5414282 w 12192000"/>
              <a:gd name="connsiteY94" fmla="*/ 2183070 h 3482342"/>
              <a:gd name="connsiteX95" fmla="*/ 5368369 w 12192000"/>
              <a:gd name="connsiteY95" fmla="*/ 2204272 h 3482342"/>
              <a:gd name="connsiteX96" fmla="*/ 5336354 w 12192000"/>
              <a:gd name="connsiteY96" fmla="*/ 2218920 h 3482342"/>
              <a:gd name="connsiteX97" fmla="*/ 5291263 w 12192000"/>
              <a:gd name="connsiteY97" fmla="*/ 2239182 h 3482342"/>
              <a:gd name="connsiteX98" fmla="*/ 5255152 w 12192000"/>
              <a:gd name="connsiteY98" fmla="*/ 2247164 h 3482342"/>
              <a:gd name="connsiteX99" fmla="*/ 5233796 w 12192000"/>
              <a:gd name="connsiteY99" fmla="*/ 2268260 h 3482342"/>
              <a:gd name="connsiteX100" fmla="*/ 5212786 w 12192000"/>
              <a:gd name="connsiteY100" fmla="*/ 2296592 h 3482342"/>
              <a:gd name="connsiteX101" fmla="*/ 5173523 w 12192000"/>
              <a:gd name="connsiteY101" fmla="*/ 2309057 h 3482342"/>
              <a:gd name="connsiteX102" fmla="*/ 5123830 w 12192000"/>
              <a:gd name="connsiteY102" fmla="*/ 2307070 h 3482342"/>
              <a:gd name="connsiteX103" fmla="*/ 5065426 w 12192000"/>
              <a:gd name="connsiteY103" fmla="*/ 2324076 h 3482342"/>
              <a:gd name="connsiteX104" fmla="*/ 4975908 w 12192000"/>
              <a:gd name="connsiteY104" fmla="*/ 2364128 h 3482342"/>
              <a:gd name="connsiteX105" fmla="*/ 4913723 w 12192000"/>
              <a:gd name="connsiteY105" fmla="*/ 2385265 h 3482342"/>
              <a:gd name="connsiteX106" fmla="*/ 4746485 w 12192000"/>
              <a:gd name="connsiteY106" fmla="*/ 2451769 h 3482342"/>
              <a:gd name="connsiteX107" fmla="*/ 4681588 w 12192000"/>
              <a:gd name="connsiteY107" fmla="*/ 2467494 h 3482342"/>
              <a:gd name="connsiteX108" fmla="*/ 1783655 w 12192000"/>
              <a:gd name="connsiteY108" fmla="*/ 3163860 h 3482342"/>
              <a:gd name="connsiteX109" fmla="*/ 1325955 w 12192000"/>
              <a:gd name="connsiteY109" fmla="*/ 3176692 h 3482342"/>
              <a:gd name="connsiteX110" fmla="*/ 1190384 w 12192000"/>
              <a:gd name="connsiteY110" fmla="*/ 3203504 h 3482342"/>
              <a:gd name="connsiteX111" fmla="*/ 1094537 w 12192000"/>
              <a:gd name="connsiteY111" fmla="*/ 3229469 h 3482342"/>
              <a:gd name="connsiteX112" fmla="*/ 779276 w 12192000"/>
              <a:gd name="connsiteY112" fmla="*/ 3327290 h 3482342"/>
              <a:gd name="connsiteX113" fmla="*/ 600378 w 12192000"/>
              <a:gd name="connsiteY113" fmla="*/ 3335250 h 3482342"/>
              <a:gd name="connsiteX114" fmla="*/ 493457 w 12192000"/>
              <a:gd name="connsiteY114" fmla="*/ 3365044 h 3482342"/>
              <a:gd name="connsiteX115" fmla="*/ 349402 w 12192000"/>
              <a:gd name="connsiteY115" fmla="*/ 3380897 h 3482342"/>
              <a:gd name="connsiteX116" fmla="*/ 192183 w 12192000"/>
              <a:gd name="connsiteY116" fmla="*/ 3460075 h 3482342"/>
              <a:gd name="connsiteX117" fmla="*/ 46713 w 12192000"/>
              <a:gd name="connsiteY117" fmla="*/ 3462986 h 3482342"/>
              <a:gd name="connsiteX118" fmla="*/ 2765 w 12192000"/>
              <a:gd name="connsiteY118" fmla="*/ 3480770 h 3482342"/>
              <a:gd name="connsiteX119" fmla="*/ 0 w 12192000"/>
              <a:gd name="connsiteY119" fmla="*/ 3482342 h 3482342"/>
              <a:gd name="connsiteX120" fmla="*/ 0 w 12192000"/>
              <a:gd name="connsiteY12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24988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9834 w 12192000"/>
              <a:gd name="connsiteY30" fmla="*/ 1324989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723900 w 12192000"/>
              <a:gd name="connsiteY29" fmla="*/ 1318642 h 3482342"/>
              <a:gd name="connsiteX30" fmla="*/ 10679906 w 12192000"/>
              <a:gd name="connsiteY30" fmla="*/ 1332049 h 3482342"/>
              <a:gd name="connsiteX31" fmla="*/ 10639834 w 12192000"/>
              <a:gd name="connsiteY31" fmla="*/ 1324989 h 3482342"/>
              <a:gd name="connsiteX32" fmla="*/ 10603863 w 12192000"/>
              <a:gd name="connsiteY32" fmla="*/ 1346886 h 3482342"/>
              <a:gd name="connsiteX33" fmla="*/ 10573203 w 12192000"/>
              <a:gd name="connsiteY33" fmla="*/ 1351996 h 3482342"/>
              <a:gd name="connsiteX34" fmla="*/ 10513263 w 12192000"/>
              <a:gd name="connsiteY34" fmla="*/ 1350756 h 3482342"/>
              <a:gd name="connsiteX35" fmla="*/ 10464012 w 12192000"/>
              <a:gd name="connsiteY35" fmla="*/ 1391778 h 3482342"/>
              <a:gd name="connsiteX36" fmla="*/ 10405409 w 12192000"/>
              <a:gd name="connsiteY36" fmla="*/ 1422789 h 3482342"/>
              <a:gd name="connsiteX37" fmla="*/ 10370530 w 12192000"/>
              <a:gd name="connsiteY37" fmla="*/ 1441596 h 3482342"/>
              <a:gd name="connsiteX38" fmla="*/ 10314361 w 12192000"/>
              <a:gd name="connsiteY38" fmla="*/ 1466924 h 3482342"/>
              <a:gd name="connsiteX39" fmla="*/ 10264922 w 12192000"/>
              <a:gd name="connsiteY39" fmla="*/ 1472107 h 3482342"/>
              <a:gd name="connsiteX40" fmla="*/ 10201385 w 12192000"/>
              <a:gd name="connsiteY40" fmla="*/ 1477515 h 3482342"/>
              <a:gd name="connsiteX41" fmla="*/ 10120184 w 12192000"/>
              <a:gd name="connsiteY41" fmla="*/ 1466924 h 3482342"/>
              <a:gd name="connsiteX42" fmla="*/ 10058690 w 12192000"/>
              <a:gd name="connsiteY42" fmla="*/ 1474888 h 3482342"/>
              <a:gd name="connsiteX43" fmla="*/ 10004424 w 12192000"/>
              <a:gd name="connsiteY43" fmla="*/ 1489801 h 3482342"/>
              <a:gd name="connsiteX44" fmla="*/ 9999951 w 12192000"/>
              <a:gd name="connsiteY44" fmla="*/ 1499127 h 3482342"/>
              <a:gd name="connsiteX45" fmla="*/ 9845462 w 12192000"/>
              <a:gd name="connsiteY45" fmla="*/ 1548192 h 3482342"/>
              <a:gd name="connsiteX46" fmla="*/ 9736156 w 12192000"/>
              <a:gd name="connsiteY46" fmla="*/ 1581928 h 3482342"/>
              <a:gd name="connsiteX47" fmla="*/ 9693355 w 12192000"/>
              <a:gd name="connsiteY47" fmla="*/ 1602632 h 3482342"/>
              <a:gd name="connsiteX48" fmla="*/ 9664242 w 12192000"/>
              <a:gd name="connsiteY48" fmla="*/ 1622075 h 3482342"/>
              <a:gd name="connsiteX49" fmla="*/ 9579195 w 12192000"/>
              <a:gd name="connsiteY49" fmla="*/ 1648017 h 3482342"/>
              <a:gd name="connsiteX50" fmla="*/ 9433652 w 12192000"/>
              <a:gd name="connsiteY50" fmla="*/ 1681174 h 3482342"/>
              <a:gd name="connsiteX51" fmla="*/ 9403775 w 12192000"/>
              <a:gd name="connsiteY51" fmla="*/ 1690403 h 3482342"/>
              <a:gd name="connsiteX52" fmla="*/ 9382503 w 12192000"/>
              <a:gd name="connsiteY52" fmla="*/ 1706957 h 3482342"/>
              <a:gd name="connsiteX53" fmla="*/ 9381410 w 12192000"/>
              <a:gd name="connsiteY53" fmla="*/ 1718312 h 3482342"/>
              <a:gd name="connsiteX54" fmla="*/ 9365685 w 12192000"/>
              <a:gd name="connsiteY54" fmla="*/ 1724772 h 3482342"/>
              <a:gd name="connsiteX55" fmla="*/ 9278020 w 12192000"/>
              <a:gd name="connsiteY55" fmla="*/ 1741161 h 3482342"/>
              <a:gd name="connsiteX56" fmla="*/ 9217145 w 12192000"/>
              <a:gd name="connsiteY56" fmla="*/ 1771195 h 3482342"/>
              <a:gd name="connsiteX57" fmla="*/ 8955875 w 12192000"/>
              <a:gd name="connsiteY57" fmla="*/ 1796806 h 3482342"/>
              <a:gd name="connsiteX58" fmla="*/ 8648415 w 12192000"/>
              <a:gd name="connsiteY58" fmla="*/ 1878623 h 3482342"/>
              <a:gd name="connsiteX59" fmla="*/ 8495949 w 12192000"/>
              <a:gd name="connsiteY59" fmla="*/ 1902425 h 3482342"/>
              <a:gd name="connsiteX60" fmla="*/ 8236214 w 12192000"/>
              <a:gd name="connsiteY60" fmla="*/ 190972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41837 w 12192000"/>
              <a:gd name="connsiteY70" fmla="*/ 1840640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686657 w 12192000"/>
              <a:gd name="connsiteY76" fmla="*/ 1907344 h 3482342"/>
              <a:gd name="connsiteX77" fmla="*/ 6651330 w 12192000"/>
              <a:gd name="connsiteY77" fmla="*/ 1922921 h 3482342"/>
              <a:gd name="connsiteX78" fmla="*/ 6622958 w 12192000"/>
              <a:gd name="connsiteY78" fmla="*/ 1936255 h 3482342"/>
              <a:gd name="connsiteX79" fmla="*/ 6522602 w 12192000"/>
              <a:gd name="connsiteY79" fmla="*/ 1954133 h 3482342"/>
              <a:gd name="connsiteX80" fmla="*/ 6444344 w 12192000"/>
              <a:gd name="connsiteY80" fmla="*/ 1969663 h 3482342"/>
              <a:gd name="connsiteX81" fmla="*/ 6409626 w 12192000"/>
              <a:gd name="connsiteY81" fmla="*/ 1978846 h 3482342"/>
              <a:gd name="connsiteX82" fmla="*/ 6333446 w 12192000"/>
              <a:gd name="connsiteY82" fmla="*/ 1997163 h 3482342"/>
              <a:gd name="connsiteX83" fmla="*/ 6294933 w 12192000"/>
              <a:gd name="connsiteY83" fmla="*/ 2019412 h 3482342"/>
              <a:gd name="connsiteX84" fmla="*/ 6238719 w 12192000"/>
              <a:gd name="connsiteY84" fmla="*/ 2042547 h 3482342"/>
              <a:gd name="connsiteX85" fmla="*/ 6187205 w 12192000"/>
              <a:gd name="connsiteY85" fmla="*/ 2060048 h 3482342"/>
              <a:gd name="connsiteX86" fmla="*/ 6138780 w 12192000"/>
              <a:gd name="connsiteY86" fmla="*/ 2081918 h 3482342"/>
              <a:gd name="connsiteX87" fmla="*/ 6120125 w 12192000"/>
              <a:gd name="connsiteY87" fmla="*/ 2109475 h 3482342"/>
              <a:gd name="connsiteX88" fmla="*/ 6056576 w 12192000"/>
              <a:gd name="connsiteY88" fmla="*/ 2120066 h 3482342"/>
              <a:gd name="connsiteX89" fmla="*/ 5993794 w 12192000"/>
              <a:gd name="connsiteY89" fmla="*/ 2122569 h 3482342"/>
              <a:gd name="connsiteX90" fmla="*/ 5943601 w 12192000"/>
              <a:gd name="connsiteY90" fmla="*/ 2137719 h 3482342"/>
              <a:gd name="connsiteX91" fmla="*/ 5898141 w 12192000"/>
              <a:gd name="connsiteY91" fmla="*/ 2144806 h 3482342"/>
              <a:gd name="connsiteX92" fmla="*/ 5855337 w 12192000"/>
              <a:gd name="connsiteY92" fmla="*/ 2137719 h 3482342"/>
              <a:gd name="connsiteX93" fmla="*/ 5817682 w 12192000"/>
              <a:gd name="connsiteY93" fmla="*/ 2157358 h 3482342"/>
              <a:gd name="connsiteX94" fmla="*/ 5735300 w 12192000"/>
              <a:gd name="connsiteY94" fmla="*/ 2158902 h 3482342"/>
              <a:gd name="connsiteX95" fmla="*/ 5591469 w 12192000"/>
              <a:gd name="connsiteY95" fmla="*/ 2178389 h 3482342"/>
              <a:gd name="connsiteX96" fmla="*/ 5505818 w 12192000"/>
              <a:gd name="connsiteY96" fmla="*/ 2194207 h 3482342"/>
              <a:gd name="connsiteX97" fmla="*/ 5452860 w 12192000"/>
              <a:gd name="connsiteY97" fmla="*/ 2180085 h 3482342"/>
              <a:gd name="connsiteX98" fmla="*/ 5414282 w 12192000"/>
              <a:gd name="connsiteY98" fmla="*/ 2183070 h 3482342"/>
              <a:gd name="connsiteX99" fmla="*/ 5368369 w 12192000"/>
              <a:gd name="connsiteY99" fmla="*/ 2204272 h 3482342"/>
              <a:gd name="connsiteX100" fmla="*/ 5336354 w 12192000"/>
              <a:gd name="connsiteY100" fmla="*/ 2218920 h 3482342"/>
              <a:gd name="connsiteX101" fmla="*/ 5291263 w 12192000"/>
              <a:gd name="connsiteY101" fmla="*/ 2239182 h 3482342"/>
              <a:gd name="connsiteX102" fmla="*/ 5255152 w 12192000"/>
              <a:gd name="connsiteY102" fmla="*/ 2247164 h 3482342"/>
              <a:gd name="connsiteX103" fmla="*/ 5233796 w 12192000"/>
              <a:gd name="connsiteY103" fmla="*/ 2268260 h 3482342"/>
              <a:gd name="connsiteX104" fmla="*/ 5212786 w 12192000"/>
              <a:gd name="connsiteY104" fmla="*/ 2296592 h 3482342"/>
              <a:gd name="connsiteX105" fmla="*/ 5173523 w 12192000"/>
              <a:gd name="connsiteY105" fmla="*/ 2309057 h 3482342"/>
              <a:gd name="connsiteX106" fmla="*/ 5123830 w 12192000"/>
              <a:gd name="connsiteY106" fmla="*/ 2307070 h 3482342"/>
              <a:gd name="connsiteX107" fmla="*/ 5065426 w 12192000"/>
              <a:gd name="connsiteY107" fmla="*/ 2324076 h 3482342"/>
              <a:gd name="connsiteX108" fmla="*/ 4975908 w 12192000"/>
              <a:gd name="connsiteY108" fmla="*/ 2364128 h 3482342"/>
              <a:gd name="connsiteX109" fmla="*/ 4913723 w 12192000"/>
              <a:gd name="connsiteY109" fmla="*/ 2385265 h 3482342"/>
              <a:gd name="connsiteX110" fmla="*/ 4746485 w 12192000"/>
              <a:gd name="connsiteY110" fmla="*/ 2451769 h 3482342"/>
              <a:gd name="connsiteX111" fmla="*/ 4681588 w 12192000"/>
              <a:gd name="connsiteY111" fmla="*/ 2467494 h 3482342"/>
              <a:gd name="connsiteX112" fmla="*/ 1783655 w 12192000"/>
              <a:gd name="connsiteY112" fmla="*/ 3163860 h 3482342"/>
              <a:gd name="connsiteX113" fmla="*/ 1325955 w 12192000"/>
              <a:gd name="connsiteY113" fmla="*/ 3176692 h 3482342"/>
              <a:gd name="connsiteX114" fmla="*/ 1190384 w 12192000"/>
              <a:gd name="connsiteY114" fmla="*/ 3203504 h 3482342"/>
              <a:gd name="connsiteX115" fmla="*/ 1094537 w 12192000"/>
              <a:gd name="connsiteY115" fmla="*/ 3229469 h 3482342"/>
              <a:gd name="connsiteX116" fmla="*/ 779276 w 12192000"/>
              <a:gd name="connsiteY116" fmla="*/ 3327290 h 3482342"/>
              <a:gd name="connsiteX117" fmla="*/ 600378 w 12192000"/>
              <a:gd name="connsiteY117" fmla="*/ 3335250 h 3482342"/>
              <a:gd name="connsiteX118" fmla="*/ 493457 w 12192000"/>
              <a:gd name="connsiteY118" fmla="*/ 3365044 h 3482342"/>
              <a:gd name="connsiteX119" fmla="*/ 349402 w 12192000"/>
              <a:gd name="connsiteY119" fmla="*/ 3380897 h 3482342"/>
              <a:gd name="connsiteX120" fmla="*/ 192183 w 12192000"/>
              <a:gd name="connsiteY120" fmla="*/ 3460075 h 3482342"/>
              <a:gd name="connsiteX121" fmla="*/ 46713 w 12192000"/>
              <a:gd name="connsiteY121" fmla="*/ 3462986 h 3482342"/>
              <a:gd name="connsiteX122" fmla="*/ 2765 w 12192000"/>
              <a:gd name="connsiteY122" fmla="*/ 3480770 h 3482342"/>
              <a:gd name="connsiteX123" fmla="*/ 0 w 12192000"/>
              <a:gd name="connsiteY123" fmla="*/ 3482342 h 3482342"/>
              <a:gd name="connsiteX124" fmla="*/ 0 w 12192000"/>
              <a:gd name="connsiteY12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79242 w 12192000"/>
              <a:gd name="connsiteY27" fmla="*/ 1269215 h 3482342"/>
              <a:gd name="connsiteX28" fmla="*/ 10850998 w 12192000"/>
              <a:gd name="connsiteY28" fmla="*/ 1269215 h 3482342"/>
              <a:gd name="connsiteX29" fmla="*/ 10815658 w 12192000"/>
              <a:gd name="connsiteY29" fmla="*/ 1287849 h 3482342"/>
              <a:gd name="connsiteX30" fmla="*/ 10723900 w 12192000"/>
              <a:gd name="connsiteY30" fmla="*/ 1318642 h 3482342"/>
              <a:gd name="connsiteX31" fmla="*/ 10679906 w 12192000"/>
              <a:gd name="connsiteY31" fmla="*/ 1332049 h 3482342"/>
              <a:gd name="connsiteX32" fmla="*/ 10639834 w 12192000"/>
              <a:gd name="connsiteY32" fmla="*/ 1324989 h 3482342"/>
              <a:gd name="connsiteX33" fmla="*/ 10603863 w 12192000"/>
              <a:gd name="connsiteY33" fmla="*/ 1346886 h 3482342"/>
              <a:gd name="connsiteX34" fmla="*/ 10573203 w 12192000"/>
              <a:gd name="connsiteY34" fmla="*/ 1351996 h 3482342"/>
              <a:gd name="connsiteX35" fmla="*/ 10513263 w 12192000"/>
              <a:gd name="connsiteY35" fmla="*/ 1350756 h 3482342"/>
              <a:gd name="connsiteX36" fmla="*/ 10464012 w 12192000"/>
              <a:gd name="connsiteY36" fmla="*/ 1391778 h 3482342"/>
              <a:gd name="connsiteX37" fmla="*/ 10405409 w 12192000"/>
              <a:gd name="connsiteY37" fmla="*/ 1422789 h 3482342"/>
              <a:gd name="connsiteX38" fmla="*/ 10370530 w 12192000"/>
              <a:gd name="connsiteY38" fmla="*/ 1441596 h 3482342"/>
              <a:gd name="connsiteX39" fmla="*/ 10314361 w 12192000"/>
              <a:gd name="connsiteY39" fmla="*/ 1466924 h 3482342"/>
              <a:gd name="connsiteX40" fmla="*/ 10264922 w 12192000"/>
              <a:gd name="connsiteY40" fmla="*/ 1472107 h 3482342"/>
              <a:gd name="connsiteX41" fmla="*/ 10201385 w 12192000"/>
              <a:gd name="connsiteY41" fmla="*/ 1477515 h 3482342"/>
              <a:gd name="connsiteX42" fmla="*/ 10120184 w 12192000"/>
              <a:gd name="connsiteY42" fmla="*/ 1466924 h 3482342"/>
              <a:gd name="connsiteX43" fmla="*/ 10058690 w 12192000"/>
              <a:gd name="connsiteY43" fmla="*/ 1474888 h 3482342"/>
              <a:gd name="connsiteX44" fmla="*/ 10004424 w 12192000"/>
              <a:gd name="connsiteY44" fmla="*/ 1489801 h 3482342"/>
              <a:gd name="connsiteX45" fmla="*/ 9999951 w 12192000"/>
              <a:gd name="connsiteY45" fmla="*/ 1499127 h 3482342"/>
              <a:gd name="connsiteX46" fmla="*/ 9845462 w 12192000"/>
              <a:gd name="connsiteY46" fmla="*/ 1548192 h 3482342"/>
              <a:gd name="connsiteX47" fmla="*/ 9736156 w 12192000"/>
              <a:gd name="connsiteY47" fmla="*/ 1581928 h 3482342"/>
              <a:gd name="connsiteX48" fmla="*/ 9693355 w 12192000"/>
              <a:gd name="connsiteY48" fmla="*/ 1602632 h 3482342"/>
              <a:gd name="connsiteX49" fmla="*/ 9664242 w 12192000"/>
              <a:gd name="connsiteY49" fmla="*/ 1622075 h 3482342"/>
              <a:gd name="connsiteX50" fmla="*/ 9579195 w 12192000"/>
              <a:gd name="connsiteY50" fmla="*/ 1648017 h 3482342"/>
              <a:gd name="connsiteX51" fmla="*/ 9433652 w 12192000"/>
              <a:gd name="connsiteY51" fmla="*/ 1681174 h 3482342"/>
              <a:gd name="connsiteX52" fmla="*/ 9403775 w 12192000"/>
              <a:gd name="connsiteY52" fmla="*/ 1690403 h 3482342"/>
              <a:gd name="connsiteX53" fmla="*/ 9382503 w 12192000"/>
              <a:gd name="connsiteY53" fmla="*/ 1706957 h 3482342"/>
              <a:gd name="connsiteX54" fmla="*/ 9381410 w 12192000"/>
              <a:gd name="connsiteY54" fmla="*/ 1718312 h 3482342"/>
              <a:gd name="connsiteX55" fmla="*/ 9365685 w 12192000"/>
              <a:gd name="connsiteY55" fmla="*/ 1724772 h 3482342"/>
              <a:gd name="connsiteX56" fmla="*/ 9278020 w 12192000"/>
              <a:gd name="connsiteY56" fmla="*/ 1741161 h 3482342"/>
              <a:gd name="connsiteX57" fmla="*/ 9217145 w 12192000"/>
              <a:gd name="connsiteY57" fmla="*/ 1771195 h 3482342"/>
              <a:gd name="connsiteX58" fmla="*/ 8955875 w 12192000"/>
              <a:gd name="connsiteY58" fmla="*/ 1796806 h 3482342"/>
              <a:gd name="connsiteX59" fmla="*/ 8648415 w 12192000"/>
              <a:gd name="connsiteY59" fmla="*/ 1878623 h 3482342"/>
              <a:gd name="connsiteX60" fmla="*/ 8495949 w 12192000"/>
              <a:gd name="connsiteY60" fmla="*/ 1902425 h 3482342"/>
              <a:gd name="connsiteX61" fmla="*/ 8236214 w 12192000"/>
              <a:gd name="connsiteY61" fmla="*/ 190972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41837 w 12192000"/>
              <a:gd name="connsiteY71" fmla="*/ 1840640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686657 w 12192000"/>
              <a:gd name="connsiteY77" fmla="*/ 1907344 h 3482342"/>
              <a:gd name="connsiteX78" fmla="*/ 6651330 w 12192000"/>
              <a:gd name="connsiteY78" fmla="*/ 1922921 h 3482342"/>
              <a:gd name="connsiteX79" fmla="*/ 6622958 w 12192000"/>
              <a:gd name="connsiteY79" fmla="*/ 1936255 h 3482342"/>
              <a:gd name="connsiteX80" fmla="*/ 6522602 w 12192000"/>
              <a:gd name="connsiteY80" fmla="*/ 1954133 h 3482342"/>
              <a:gd name="connsiteX81" fmla="*/ 6444344 w 12192000"/>
              <a:gd name="connsiteY81" fmla="*/ 1969663 h 3482342"/>
              <a:gd name="connsiteX82" fmla="*/ 6409626 w 12192000"/>
              <a:gd name="connsiteY82" fmla="*/ 1978846 h 3482342"/>
              <a:gd name="connsiteX83" fmla="*/ 6333446 w 12192000"/>
              <a:gd name="connsiteY83" fmla="*/ 1997163 h 3482342"/>
              <a:gd name="connsiteX84" fmla="*/ 6294933 w 12192000"/>
              <a:gd name="connsiteY84" fmla="*/ 2019412 h 3482342"/>
              <a:gd name="connsiteX85" fmla="*/ 6238719 w 12192000"/>
              <a:gd name="connsiteY85" fmla="*/ 2042547 h 3482342"/>
              <a:gd name="connsiteX86" fmla="*/ 6187205 w 12192000"/>
              <a:gd name="connsiteY86" fmla="*/ 2060048 h 3482342"/>
              <a:gd name="connsiteX87" fmla="*/ 6138780 w 12192000"/>
              <a:gd name="connsiteY87" fmla="*/ 2081918 h 3482342"/>
              <a:gd name="connsiteX88" fmla="*/ 6120125 w 12192000"/>
              <a:gd name="connsiteY88" fmla="*/ 2109475 h 3482342"/>
              <a:gd name="connsiteX89" fmla="*/ 6056576 w 12192000"/>
              <a:gd name="connsiteY89" fmla="*/ 2120066 h 3482342"/>
              <a:gd name="connsiteX90" fmla="*/ 5993794 w 12192000"/>
              <a:gd name="connsiteY90" fmla="*/ 2122569 h 3482342"/>
              <a:gd name="connsiteX91" fmla="*/ 5943601 w 12192000"/>
              <a:gd name="connsiteY91" fmla="*/ 2137719 h 3482342"/>
              <a:gd name="connsiteX92" fmla="*/ 5898141 w 12192000"/>
              <a:gd name="connsiteY92" fmla="*/ 2144806 h 3482342"/>
              <a:gd name="connsiteX93" fmla="*/ 5855337 w 12192000"/>
              <a:gd name="connsiteY93" fmla="*/ 2137719 h 3482342"/>
              <a:gd name="connsiteX94" fmla="*/ 5817682 w 12192000"/>
              <a:gd name="connsiteY94" fmla="*/ 2157358 h 3482342"/>
              <a:gd name="connsiteX95" fmla="*/ 5735300 w 12192000"/>
              <a:gd name="connsiteY95" fmla="*/ 2158902 h 3482342"/>
              <a:gd name="connsiteX96" fmla="*/ 5591469 w 12192000"/>
              <a:gd name="connsiteY96" fmla="*/ 2178389 h 3482342"/>
              <a:gd name="connsiteX97" fmla="*/ 5505818 w 12192000"/>
              <a:gd name="connsiteY97" fmla="*/ 2194207 h 3482342"/>
              <a:gd name="connsiteX98" fmla="*/ 5452860 w 12192000"/>
              <a:gd name="connsiteY98" fmla="*/ 2180085 h 3482342"/>
              <a:gd name="connsiteX99" fmla="*/ 5414282 w 12192000"/>
              <a:gd name="connsiteY99" fmla="*/ 2183070 h 3482342"/>
              <a:gd name="connsiteX100" fmla="*/ 5368369 w 12192000"/>
              <a:gd name="connsiteY100" fmla="*/ 2204272 h 3482342"/>
              <a:gd name="connsiteX101" fmla="*/ 5336354 w 12192000"/>
              <a:gd name="connsiteY101" fmla="*/ 2218920 h 3482342"/>
              <a:gd name="connsiteX102" fmla="*/ 5291263 w 12192000"/>
              <a:gd name="connsiteY102" fmla="*/ 2239182 h 3482342"/>
              <a:gd name="connsiteX103" fmla="*/ 5255152 w 12192000"/>
              <a:gd name="connsiteY103" fmla="*/ 2247164 h 3482342"/>
              <a:gd name="connsiteX104" fmla="*/ 5233796 w 12192000"/>
              <a:gd name="connsiteY104" fmla="*/ 2268260 h 3482342"/>
              <a:gd name="connsiteX105" fmla="*/ 5212786 w 12192000"/>
              <a:gd name="connsiteY105" fmla="*/ 2296592 h 3482342"/>
              <a:gd name="connsiteX106" fmla="*/ 5173523 w 12192000"/>
              <a:gd name="connsiteY106" fmla="*/ 2309057 h 3482342"/>
              <a:gd name="connsiteX107" fmla="*/ 5123830 w 12192000"/>
              <a:gd name="connsiteY107" fmla="*/ 2307070 h 3482342"/>
              <a:gd name="connsiteX108" fmla="*/ 5065426 w 12192000"/>
              <a:gd name="connsiteY108" fmla="*/ 2324076 h 3482342"/>
              <a:gd name="connsiteX109" fmla="*/ 4975908 w 12192000"/>
              <a:gd name="connsiteY109" fmla="*/ 2364128 h 3482342"/>
              <a:gd name="connsiteX110" fmla="*/ 4913723 w 12192000"/>
              <a:gd name="connsiteY110" fmla="*/ 2385265 h 3482342"/>
              <a:gd name="connsiteX111" fmla="*/ 4746485 w 12192000"/>
              <a:gd name="connsiteY111" fmla="*/ 2451769 h 3482342"/>
              <a:gd name="connsiteX112" fmla="*/ 4681588 w 12192000"/>
              <a:gd name="connsiteY112" fmla="*/ 2467494 h 3482342"/>
              <a:gd name="connsiteX113" fmla="*/ 1783655 w 12192000"/>
              <a:gd name="connsiteY113" fmla="*/ 3163860 h 3482342"/>
              <a:gd name="connsiteX114" fmla="*/ 1325955 w 12192000"/>
              <a:gd name="connsiteY114" fmla="*/ 3176692 h 3482342"/>
              <a:gd name="connsiteX115" fmla="*/ 1190384 w 12192000"/>
              <a:gd name="connsiteY115" fmla="*/ 3203504 h 3482342"/>
              <a:gd name="connsiteX116" fmla="*/ 1094537 w 12192000"/>
              <a:gd name="connsiteY116" fmla="*/ 3229469 h 3482342"/>
              <a:gd name="connsiteX117" fmla="*/ 779276 w 12192000"/>
              <a:gd name="connsiteY117" fmla="*/ 3327290 h 3482342"/>
              <a:gd name="connsiteX118" fmla="*/ 600378 w 12192000"/>
              <a:gd name="connsiteY118" fmla="*/ 3335250 h 3482342"/>
              <a:gd name="connsiteX119" fmla="*/ 493457 w 12192000"/>
              <a:gd name="connsiteY119" fmla="*/ 3365044 h 3482342"/>
              <a:gd name="connsiteX120" fmla="*/ 349402 w 12192000"/>
              <a:gd name="connsiteY120" fmla="*/ 3380897 h 3482342"/>
              <a:gd name="connsiteX121" fmla="*/ 192183 w 12192000"/>
              <a:gd name="connsiteY121" fmla="*/ 3460075 h 3482342"/>
              <a:gd name="connsiteX122" fmla="*/ 46713 w 12192000"/>
              <a:gd name="connsiteY122" fmla="*/ 3462986 h 3482342"/>
              <a:gd name="connsiteX123" fmla="*/ 2765 w 12192000"/>
              <a:gd name="connsiteY123" fmla="*/ 3480770 h 3482342"/>
              <a:gd name="connsiteX124" fmla="*/ 0 w 12192000"/>
              <a:gd name="connsiteY124" fmla="*/ 3482342 h 3482342"/>
              <a:gd name="connsiteX125" fmla="*/ 0 w 12192000"/>
              <a:gd name="connsiteY12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14361 w 12192000"/>
              <a:gd name="connsiteY40" fmla="*/ 1466924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51958 w 12192000"/>
              <a:gd name="connsiteY43" fmla="*/ 1477515 h 3482342"/>
              <a:gd name="connsiteX44" fmla="*/ 10120184 w 12192000"/>
              <a:gd name="connsiteY44" fmla="*/ 1466924 h 3482342"/>
              <a:gd name="connsiteX45" fmla="*/ 10058690 w 12192000"/>
              <a:gd name="connsiteY45" fmla="*/ 1474888 h 3482342"/>
              <a:gd name="connsiteX46" fmla="*/ 10004424 w 12192000"/>
              <a:gd name="connsiteY46" fmla="*/ 1489801 h 3482342"/>
              <a:gd name="connsiteX47" fmla="*/ 9999951 w 12192000"/>
              <a:gd name="connsiteY47" fmla="*/ 1499127 h 3482342"/>
              <a:gd name="connsiteX48" fmla="*/ 9845462 w 12192000"/>
              <a:gd name="connsiteY48" fmla="*/ 1548192 h 3482342"/>
              <a:gd name="connsiteX49" fmla="*/ 9736156 w 12192000"/>
              <a:gd name="connsiteY49" fmla="*/ 1581928 h 3482342"/>
              <a:gd name="connsiteX50" fmla="*/ 9693355 w 12192000"/>
              <a:gd name="connsiteY50" fmla="*/ 1602632 h 3482342"/>
              <a:gd name="connsiteX51" fmla="*/ 9664242 w 12192000"/>
              <a:gd name="connsiteY51" fmla="*/ 1622075 h 3482342"/>
              <a:gd name="connsiteX52" fmla="*/ 9579195 w 12192000"/>
              <a:gd name="connsiteY52" fmla="*/ 1648017 h 3482342"/>
              <a:gd name="connsiteX53" fmla="*/ 9433652 w 12192000"/>
              <a:gd name="connsiteY53" fmla="*/ 1681174 h 3482342"/>
              <a:gd name="connsiteX54" fmla="*/ 9403775 w 12192000"/>
              <a:gd name="connsiteY54" fmla="*/ 1690403 h 3482342"/>
              <a:gd name="connsiteX55" fmla="*/ 9382503 w 12192000"/>
              <a:gd name="connsiteY55" fmla="*/ 1706957 h 3482342"/>
              <a:gd name="connsiteX56" fmla="*/ 9381410 w 12192000"/>
              <a:gd name="connsiteY56" fmla="*/ 1718312 h 3482342"/>
              <a:gd name="connsiteX57" fmla="*/ 9365685 w 12192000"/>
              <a:gd name="connsiteY57" fmla="*/ 1724772 h 3482342"/>
              <a:gd name="connsiteX58" fmla="*/ 9278020 w 12192000"/>
              <a:gd name="connsiteY58" fmla="*/ 1741161 h 3482342"/>
              <a:gd name="connsiteX59" fmla="*/ 9217145 w 12192000"/>
              <a:gd name="connsiteY59" fmla="*/ 1771195 h 3482342"/>
              <a:gd name="connsiteX60" fmla="*/ 8955875 w 12192000"/>
              <a:gd name="connsiteY60" fmla="*/ 1796806 h 3482342"/>
              <a:gd name="connsiteX61" fmla="*/ 8648415 w 12192000"/>
              <a:gd name="connsiteY61" fmla="*/ 1878623 h 3482342"/>
              <a:gd name="connsiteX62" fmla="*/ 8495949 w 12192000"/>
              <a:gd name="connsiteY62" fmla="*/ 1902425 h 3482342"/>
              <a:gd name="connsiteX63" fmla="*/ 8236214 w 12192000"/>
              <a:gd name="connsiteY63" fmla="*/ 1909725 h 3482342"/>
              <a:gd name="connsiteX64" fmla="*/ 8132104 w 12192000"/>
              <a:gd name="connsiteY64" fmla="*/ 1895727 h 3482342"/>
              <a:gd name="connsiteX65" fmla="*/ 7918078 w 12192000"/>
              <a:gd name="connsiteY65" fmla="*/ 1862668 h 3482342"/>
              <a:gd name="connsiteX66" fmla="*/ 7817899 w 12192000"/>
              <a:gd name="connsiteY66" fmla="*/ 1862176 h 3482342"/>
              <a:gd name="connsiteX67" fmla="*/ 7768994 w 12192000"/>
              <a:gd name="connsiteY67" fmla="*/ 1855721 h 3482342"/>
              <a:gd name="connsiteX68" fmla="*/ 7618027 w 12192000"/>
              <a:gd name="connsiteY68" fmla="*/ 1830959 h 3482342"/>
              <a:gd name="connsiteX69" fmla="*/ 7449425 w 12192000"/>
              <a:gd name="connsiteY69" fmla="*/ 1810910 h 3482342"/>
              <a:gd name="connsiteX70" fmla="*/ 7342915 w 12192000"/>
              <a:gd name="connsiteY70" fmla="*/ 1819827 h 3482342"/>
              <a:gd name="connsiteX71" fmla="*/ 7255191 w 12192000"/>
              <a:gd name="connsiteY71" fmla="*/ 1834354 h 3482342"/>
              <a:gd name="connsiteX72" fmla="*/ 7131205 w 12192000"/>
              <a:gd name="connsiteY72" fmla="*/ 1845557 h 3482342"/>
              <a:gd name="connsiteX73" fmla="*/ 6941837 w 12192000"/>
              <a:gd name="connsiteY73" fmla="*/ 1840640 h 3482342"/>
              <a:gd name="connsiteX74" fmla="*/ 6837145 w 12192000"/>
              <a:gd name="connsiteY74" fmla="*/ 1870724 h 3482342"/>
              <a:gd name="connsiteX75" fmla="*/ 6753991 w 12192000"/>
              <a:gd name="connsiteY75" fmla="*/ 1860969 h 3482342"/>
              <a:gd name="connsiteX76" fmla="*/ 6727754 w 12192000"/>
              <a:gd name="connsiteY76" fmla="*/ 1882372 h 3482342"/>
              <a:gd name="connsiteX77" fmla="*/ 6723371 w 12192000"/>
              <a:gd name="connsiteY77" fmla="*/ 1886494 h 3482342"/>
              <a:gd name="connsiteX78" fmla="*/ 6702779 w 12192000"/>
              <a:gd name="connsiteY78" fmla="*/ 1893601 h 3482342"/>
              <a:gd name="connsiteX79" fmla="*/ 6686657 w 12192000"/>
              <a:gd name="connsiteY79" fmla="*/ 1907344 h 3482342"/>
              <a:gd name="connsiteX80" fmla="*/ 6651330 w 12192000"/>
              <a:gd name="connsiteY80" fmla="*/ 1922921 h 3482342"/>
              <a:gd name="connsiteX81" fmla="*/ 6622958 w 12192000"/>
              <a:gd name="connsiteY81" fmla="*/ 1936255 h 3482342"/>
              <a:gd name="connsiteX82" fmla="*/ 6522602 w 12192000"/>
              <a:gd name="connsiteY82" fmla="*/ 1954133 h 3482342"/>
              <a:gd name="connsiteX83" fmla="*/ 6444344 w 12192000"/>
              <a:gd name="connsiteY83" fmla="*/ 1969663 h 3482342"/>
              <a:gd name="connsiteX84" fmla="*/ 6409626 w 12192000"/>
              <a:gd name="connsiteY84" fmla="*/ 1978846 h 3482342"/>
              <a:gd name="connsiteX85" fmla="*/ 6333446 w 12192000"/>
              <a:gd name="connsiteY85" fmla="*/ 1997163 h 3482342"/>
              <a:gd name="connsiteX86" fmla="*/ 6294933 w 12192000"/>
              <a:gd name="connsiteY86" fmla="*/ 2019412 h 3482342"/>
              <a:gd name="connsiteX87" fmla="*/ 6238719 w 12192000"/>
              <a:gd name="connsiteY87" fmla="*/ 2042547 h 3482342"/>
              <a:gd name="connsiteX88" fmla="*/ 6187205 w 12192000"/>
              <a:gd name="connsiteY88" fmla="*/ 2060048 h 3482342"/>
              <a:gd name="connsiteX89" fmla="*/ 6138780 w 12192000"/>
              <a:gd name="connsiteY89" fmla="*/ 2081918 h 3482342"/>
              <a:gd name="connsiteX90" fmla="*/ 6120125 w 12192000"/>
              <a:gd name="connsiteY90" fmla="*/ 2109475 h 3482342"/>
              <a:gd name="connsiteX91" fmla="*/ 6056576 w 12192000"/>
              <a:gd name="connsiteY91" fmla="*/ 2120066 h 3482342"/>
              <a:gd name="connsiteX92" fmla="*/ 5993794 w 12192000"/>
              <a:gd name="connsiteY92" fmla="*/ 2122569 h 3482342"/>
              <a:gd name="connsiteX93" fmla="*/ 5943601 w 12192000"/>
              <a:gd name="connsiteY93" fmla="*/ 2137719 h 3482342"/>
              <a:gd name="connsiteX94" fmla="*/ 5898141 w 12192000"/>
              <a:gd name="connsiteY94" fmla="*/ 2144806 h 3482342"/>
              <a:gd name="connsiteX95" fmla="*/ 5855337 w 12192000"/>
              <a:gd name="connsiteY95" fmla="*/ 2137719 h 3482342"/>
              <a:gd name="connsiteX96" fmla="*/ 5817682 w 12192000"/>
              <a:gd name="connsiteY96" fmla="*/ 2157358 h 3482342"/>
              <a:gd name="connsiteX97" fmla="*/ 5735300 w 12192000"/>
              <a:gd name="connsiteY97" fmla="*/ 2158902 h 3482342"/>
              <a:gd name="connsiteX98" fmla="*/ 5591469 w 12192000"/>
              <a:gd name="connsiteY98" fmla="*/ 2178389 h 3482342"/>
              <a:gd name="connsiteX99" fmla="*/ 5505818 w 12192000"/>
              <a:gd name="connsiteY99" fmla="*/ 2194207 h 3482342"/>
              <a:gd name="connsiteX100" fmla="*/ 5452860 w 12192000"/>
              <a:gd name="connsiteY100" fmla="*/ 2180085 h 3482342"/>
              <a:gd name="connsiteX101" fmla="*/ 5414282 w 12192000"/>
              <a:gd name="connsiteY101" fmla="*/ 2183070 h 3482342"/>
              <a:gd name="connsiteX102" fmla="*/ 5368369 w 12192000"/>
              <a:gd name="connsiteY102" fmla="*/ 2204272 h 3482342"/>
              <a:gd name="connsiteX103" fmla="*/ 5336354 w 12192000"/>
              <a:gd name="connsiteY103" fmla="*/ 2218920 h 3482342"/>
              <a:gd name="connsiteX104" fmla="*/ 5291263 w 12192000"/>
              <a:gd name="connsiteY104" fmla="*/ 2239182 h 3482342"/>
              <a:gd name="connsiteX105" fmla="*/ 5255152 w 12192000"/>
              <a:gd name="connsiteY105" fmla="*/ 2247164 h 3482342"/>
              <a:gd name="connsiteX106" fmla="*/ 5233796 w 12192000"/>
              <a:gd name="connsiteY106" fmla="*/ 2268260 h 3482342"/>
              <a:gd name="connsiteX107" fmla="*/ 5212786 w 12192000"/>
              <a:gd name="connsiteY107" fmla="*/ 2296592 h 3482342"/>
              <a:gd name="connsiteX108" fmla="*/ 5173523 w 12192000"/>
              <a:gd name="connsiteY108" fmla="*/ 2309057 h 3482342"/>
              <a:gd name="connsiteX109" fmla="*/ 5123830 w 12192000"/>
              <a:gd name="connsiteY109" fmla="*/ 2307070 h 3482342"/>
              <a:gd name="connsiteX110" fmla="*/ 5065426 w 12192000"/>
              <a:gd name="connsiteY110" fmla="*/ 2324076 h 3482342"/>
              <a:gd name="connsiteX111" fmla="*/ 4975908 w 12192000"/>
              <a:gd name="connsiteY111" fmla="*/ 2364128 h 3482342"/>
              <a:gd name="connsiteX112" fmla="*/ 4913723 w 12192000"/>
              <a:gd name="connsiteY112" fmla="*/ 2385265 h 3482342"/>
              <a:gd name="connsiteX113" fmla="*/ 4746485 w 12192000"/>
              <a:gd name="connsiteY113" fmla="*/ 2451769 h 3482342"/>
              <a:gd name="connsiteX114" fmla="*/ 4681588 w 12192000"/>
              <a:gd name="connsiteY114" fmla="*/ 2467494 h 3482342"/>
              <a:gd name="connsiteX115" fmla="*/ 1783655 w 12192000"/>
              <a:gd name="connsiteY115" fmla="*/ 3163860 h 3482342"/>
              <a:gd name="connsiteX116" fmla="*/ 1325955 w 12192000"/>
              <a:gd name="connsiteY116" fmla="*/ 3176692 h 3482342"/>
              <a:gd name="connsiteX117" fmla="*/ 1190384 w 12192000"/>
              <a:gd name="connsiteY117" fmla="*/ 3203504 h 3482342"/>
              <a:gd name="connsiteX118" fmla="*/ 1094537 w 12192000"/>
              <a:gd name="connsiteY118" fmla="*/ 3229469 h 3482342"/>
              <a:gd name="connsiteX119" fmla="*/ 779276 w 12192000"/>
              <a:gd name="connsiteY119" fmla="*/ 3327290 h 3482342"/>
              <a:gd name="connsiteX120" fmla="*/ 600378 w 12192000"/>
              <a:gd name="connsiteY120" fmla="*/ 3335250 h 3482342"/>
              <a:gd name="connsiteX121" fmla="*/ 493457 w 12192000"/>
              <a:gd name="connsiteY121" fmla="*/ 3365044 h 3482342"/>
              <a:gd name="connsiteX122" fmla="*/ 349402 w 12192000"/>
              <a:gd name="connsiteY122" fmla="*/ 3380897 h 3482342"/>
              <a:gd name="connsiteX123" fmla="*/ 192183 w 12192000"/>
              <a:gd name="connsiteY123" fmla="*/ 3460075 h 3482342"/>
              <a:gd name="connsiteX124" fmla="*/ 46713 w 12192000"/>
              <a:gd name="connsiteY124" fmla="*/ 3462986 h 3482342"/>
              <a:gd name="connsiteX125" fmla="*/ 2765 w 12192000"/>
              <a:gd name="connsiteY125" fmla="*/ 3480770 h 3482342"/>
              <a:gd name="connsiteX126" fmla="*/ 0 w 12192000"/>
              <a:gd name="connsiteY126" fmla="*/ 3482342 h 3482342"/>
              <a:gd name="connsiteX127" fmla="*/ 0 w 12192000"/>
              <a:gd name="connsiteY12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29629 w 12192000"/>
              <a:gd name="connsiteY42" fmla="*/ 1470454 h 3482342"/>
              <a:gd name="connsiteX43" fmla="*/ 10201385 w 12192000"/>
              <a:gd name="connsiteY43" fmla="*/ 1477515 h 3482342"/>
              <a:gd name="connsiteX44" fmla="*/ 10151958 w 12192000"/>
              <a:gd name="connsiteY44" fmla="*/ 1477515 h 3482342"/>
              <a:gd name="connsiteX45" fmla="*/ 10120184 w 12192000"/>
              <a:gd name="connsiteY45" fmla="*/ 1466924 h 3482342"/>
              <a:gd name="connsiteX46" fmla="*/ 10058690 w 12192000"/>
              <a:gd name="connsiteY46" fmla="*/ 1474888 h 3482342"/>
              <a:gd name="connsiteX47" fmla="*/ 10004424 w 12192000"/>
              <a:gd name="connsiteY47" fmla="*/ 1489801 h 3482342"/>
              <a:gd name="connsiteX48" fmla="*/ 9999951 w 12192000"/>
              <a:gd name="connsiteY48" fmla="*/ 1499127 h 3482342"/>
              <a:gd name="connsiteX49" fmla="*/ 9845462 w 12192000"/>
              <a:gd name="connsiteY49" fmla="*/ 1548192 h 3482342"/>
              <a:gd name="connsiteX50" fmla="*/ 9736156 w 12192000"/>
              <a:gd name="connsiteY50" fmla="*/ 1581928 h 3482342"/>
              <a:gd name="connsiteX51" fmla="*/ 9693355 w 12192000"/>
              <a:gd name="connsiteY51" fmla="*/ 1602632 h 3482342"/>
              <a:gd name="connsiteX52" fmla="*/ 9664242 w 12192000"/>
              <a:gd name="connsiteY52" fmla="*/ 1622075 h 3482342"/>
              <a:gd name="connsiteX53" fmla="*/ 9579195 w 12192000"/>
              <a:gd name="connsiteY53" fmla="*/ 1648017 h 3482342"/>
              <a:gd name="connsiteX54" fmla="*/ 9433652 w 12192000"/>
              <a:gd name="connsiteY54" fmla="*/ 1681174 h 3482342"/>
              <a:gd name="connsiteX55" fmla="*/ 9403775 w 12192000"/>
              <a:gd name="connsiteY55" fmla="*/ 1690403 h 3482342"/>
              <a:gd name="connsiteX56" fmla="*/ 9382503 w 12192000"/>
              <a:gd name="connsiteY56" fmla="*/ 1706957 h 3482342"/>
              <a:gd name="connsiteX57" fmla="*/ 9381410 w 12192000"/>
              <a:gd name="connsiteY57" fmla="*/ 1718312 h 3482342"/>
              <a:gd name="connsiteX58" fmla="*/ 9365685 w 12192000"/>
              <a:gd name="connsiteY58" fmla="*/ 1724772 h 3482342"/>
              <a:gd name="connsiteX59" fmla="*/ 9278020 w 12192000"/>
              <a:gd name="connsiteY59" fmla="*/ 1741161 h 3482342"/>
              <a:gd name="connsiteX60" fmla="*/ 9217145 w 12192000"/>
              <a:gd name="connsiteY60" fmla="*/ 1771195 h 3482342"/>
              <a:gd name="connsiteX61" fmla="*/ 8955875 w 12192000"/>
              <a:gd name="connsiteY61" fmla="*/ 1796806 h 3482342"/>
              <a:gd name="connsiteX62" fmla="*/ 8648415 w 12192000"/>
              <a:gd name="connsiteY62" fmla="*/ 1878623 h 3482342"/>
              <a:gd name="connsiteX63" fmla="*/ 8495949 w 12192000"/>
              <a:gd name="connsiteY63" fmla="*/ 1902425 h 3482342"/>
              <a:gd name="connsiteX64" fmla="*/ 8236214 w 12192000"/>
              <a:gd name="connsiteY64" fmla="*/ 1909725 h 3482342"/>
              <a:gd name="connsiteX65" fmla="*/ 8132104 w 12192000"/>
              <a:gd name="connsiteY65" fmla="*/ 1895727 h 3482342"/>
              <a:gd name="connsiteX66" fmla="*/ 7918078 w 12192000"/>
              <a:gd name="connsiteY66" fmla="*/ 1862668 h 3482342"/>
              <a:gd name="connsiteX67" fmla="*/ 7817899 w 12192000"/>
              <a:gd name="connsiteY67" fmla="*/ 1862176 h 3482342"/>
              <a:gd name="connsiteX68" fmla="*/ 7768994 w 12192000"/>
              <a:gd name="connsiteY68" fmla="*/ 1855721 h 3482342"/>
              <a:gd name="connsiteX69" fmla="*/ 7618027 w 12192000"/>
              <a:gd name="connsiteY69" fmla="*/ 1830959 h 3482342"/>
              <a:gd name="connsiteX70" fmla="*/ 7449425 w 12192000"/>
              <a:gd name="connsiteY70" fmla="*/ 1810910 h 3482342"/>
              <a:gd name="connsiteX71" fmla="*/ 7342915 w 12192000"/>
              <a:gd name="connsiteY71" fmla="*/ 1819827 h 3482342"/>
              <a:gd name="connsiteX72" fmla="*/ 7255191 w 12192000"/>
              <a:gd name="connsiteY72" fmla="*/ 1834354 h 3482342"/>
              <a:gd name="connsiteX73" fmla="*/ 7131205 w 12192000"/>
              <a:gd name="connsiteY73" fmla="*/ 1845557 h 3482342"/>
              <a:gd name="connsiteX74" fmla="*/ 6941837 w 12192000"/>
              <a:gd name="connsiteY74" fmla="*/ 1840640 h 3482342"/>
              <a:gd name="connsiteX75" fmla="*/ 6837145 w 12192000"/>
              <a:gd name="connsiteY75" fmla="*/ 1870724 h 3482342"/>
              <a:gd name="connsiteX76" fmla="*/ 6753991 w 12192000"/>
              <a:gd name="connsiteY76" fmla="*/ 1860969 h 3482342"/>
              <a:gd name="connsiteX77" fmla="*/ 6727754 w 12192000"/>
              <a:gd name="connsiteY77" fmla="*/ 1882372 h 3482342"/>
              <a:gd name="connsiteX78" fmla="*/ 6723371 w 12192000"/>
              <a:gd name="connsiteY78" fmla="*/ 1886494 h 3482342"/>
              <a:gd name="connsiteX79" fmla="*/ 6702779 w 12192000"/>
              <a:gd name="connsiteY79" fmla="*/ 1893601 h 3482342"/>
              <a:gd name="connsiteX80" fmla="*/ 6686657 w 12192000"/>
              <a:gd name="connsiteY80" fmla="*/ 1907344 h 3482342"/>
              <a:gd name="connsiteX81" fmla="*/ 6651330 w 12192000"/>
              <a:gd name="connsiteY81" fmla="*/ 1922921 h 3482342"/>
              <a:gd name="connsiteX82" fmla="*/ 6622958 w 12192000"/>
              <a:gd name="connsiteY82" fmla="*/ 1936255 h 3482342"/>
              <a:gd name="connsiteX83" fmla="*/ 6522602 w 12192000"/>
              <a:gd name="connsiteY83" fmla="*/ 1954133 h 3482342"/>
              <a:gd name="connsiteX84" fmla="*/ 6444344 w 12192000"/>
              <a:gd name="connsiteY84" fmla="*/ 1969663 h 3482342"/>
              <a:gd name="connsiteX85" fmla="*/ 6409626 w 12192000"/>
              <a:gd name="connsiteY85" fmla="*/ 1978846 h 3482342"/>
              <a:gd name="connsiteX86" fmla="*/ 6333446 w 12192000"/>
              <a:gd name="connsiteY86" fmla="*/ 1997163 h 3482342"/>
              <a:gd name="connsiteX87" fmla="*/ 6294933 w 12192000"/>
              <a:gd name="connsiteY87" fmla="*/ 2019412 h 3482342"/>
              <a:gd name="connsiteX88" fmla="*/ 6238719 w 12192000"/>
              <a:gd name="connsiteY88" fmla="*/ 2042547 h 3482342"/>
              <a:gd name="connsiteX89" fmla="*/ 6187205 w 12192000"/>
              <a:gd name="connsiteY89" fmla="*/ 2060048 h 3482342"/>
              <a:gd name="connsiteX90" fmla="*/ 6138780 w 12192000"/>
              <a:gd name="connsiteY90" fmla="*/ 2081918 h 3482342"/>
              <a:gd name="connsiteX91" fmla="*/ 6120125 w 12192000"/>
              <a:gd name="connsiteY91" fmla="*/ 2109475 h 3482342"/>
              <a:gd name="connsiteX92" fmla="*/ 6056576 w 12192000"/>
              <a:gd name="connsiteY92" fmla="*/ 2120066 h 3482342"/>
              <a:gd name="connsiteX93" fmla="*/ 5993794 w 12192000"/>
              <a:gd name="connsiteY93" fmla="*/ 2122569 h 3482342"/>
              <a:gd name="connsiteX94" fmla="*/ 5943601 w 12192000"/>
              <a:gd name="connsiteY94" fmla="*/ 2137719 h 3482342"/>
              <a:gd name="connsiteX95" fmla="*/ 5898141 w 12192000"/>
              <a:gd name="connsiteY95" fmla="*/ 2144806 h 3482342"/>
              <a:gd name="connsiteX96" fmla="*/ 5855337 w 12192000"/>
              <a:gd name="connsiteY96" fmla="*/ 2137719 h 3482342"/>
              <a:gd name="connsiteX97" fmla="*/ 5817682 w 12192000"/>
              <a:gd name="connsiteY97" fmla="*/ 2157358 h 3482342"/>
              <a:gd name="connsiteX98" fmla="*/ 5735300 w 12192000"/>
              <a:gd name="connsiteY98" fmla="*/ 2158902 h 3482342"/>
              <a:gd name="connsiteX99" fmla="*/ 5591469 w 12192000"/>
              <a:gd name="connsiteY99" fmla="*/ 2178389 h 3482342"/>
              <a:gd name="connsiteX100" fmla="*/ 5505818 w 12192000"/>
              <a:gd name="connsiteY100" fmla="*/ 2194207 h 3482342"/>
              <a:gd name="connsiteX101" fmla="*/ 5452860 w 12192000"/>
              <a:gd name="connsiteY101" fmla="*/ 2180085 h 3482342"/>
              <a:gd name="connsiteX102" fmla="*/ 5414282 w 12192000"/>
              <a:gd name="connsiteY102" fmla="*/ 2183070 h 3482342"/>
              <a:gd name="connsiteX103" fmla="*/ 5368369 w 12192000"/>
              <a:gd name="connsiteY103" fmla="*/ 2204272 h 3482342"/>
              <a:gd name="connsiteX104" fmla="*/ 5336354 w 12192000"/>
              <a:gd name="connsiteY104" fmla="*/ 2218920 h 3482342"/>
              <a:gd name="connsiteX105" fmla="*/ 5291263 w 12192000"/>
              <a:gd name="connsiteY105" fmla="*/ 2239182 h 3482342"/>
              <a:gd name="connsiteX106" fmla="*/ 5255152 w 12192000"/>
              <a:gd name="connsiteY106" fmla="*/ 2247164 h 3482342"/>
              <a:gd name="connsiteX107" fmla="*/ 5233796 w 12192000"/>
              <a:gd name="connsiteY107" fmla="*/ 2268260 h 3482342"/>
              <a:gd name="connsiteX108" fmla="*/ 5212786 w 12192000"/>
              <a:gd name="connsiteY108" fmla="*/ 2296592 h 3482342"/>
              <a:gd name="connsiteX109" fmla="*/ 5173523 w 12192000"/>
              <a:gd name="connsiteY109" fmla="*/ 2309057 h 3482342"/>
              <a:gd name="connsiteX110" fmla="*/ 5123830 w 12192000"/>
              <a:gd name="connsiteY110" fmla="*/ 2307070 h 3482342"/>
              <a:gd name="connsiteX111" fmla="*/ 5065426 w 12192000"/>
              <a:gd name="connsiteY111" fmla="*/ 2324076 h 3482342"/>
              <a:gd name="connsiteX112" fmla="*/ 4975908 w 12192000"/>
              <a:gd name="connsiteY112" fmla="*/ 2364128 h 3482342"/>
              <a:gd name="connsiteX113" fmla="*/ 4913723 w 12192000"/>
              <a:gd name="connsiteY113" fmla="*/ 2385265 h 3482342"/>
              <a:gd name="connsiteX114" fmla="*/ 4746485 w 12192000"/>
              <a:gd name="connsiteY114" fmla="*/ 2451769 h 3482342"/>
              <a:gd name="connsiteX115" fmla="*/ 4681588 w 12192000"/>
              <a:gd name="connsiteY115" fmla="*/ 2467494 h 3482342"/>
              <a:gd name="connsiteX116" fmla="*/ 1783655 w 12192000"/>
              <a:gd name="connsiteY116" fmla="*/ 3163860 h 3482342"/>
              <a:gd name="connsiteX117" fmla="*/ 1325955 w 12192000"/>
              <a:gd name="connsiteY117" fmla="*/ 3176692 h 3482342"/>
              <a:gd name="connsiteX118" fmla="*/ 1190384 w 12192000"/>
              <a:gd name="connsiteY118" fmla="*/ 3203504 h 3482342"/>
              <a:gd name="connsiteX119" fmla="*/ 1094537 w 12192000"/>
              <a:gd name="connsiteY119" fmla="*/ 3229469 h 3482342"/>
              <a:gd name="connsiteX120" fmla="*/ 779276 w 12192000"/>
              <a:gd name="connsiteY120" fmla="*/ 3327290 h 3482342"/>
              <a:gd name="connsiteX121" fmla="*/ 600378 w 12192000"/>
              <a:gd name="connsiteY121" fmla="*/ 3335250 h 3482342"/>
              <a:gd name="connsiteX122" fmla="*/ 493457 w 12192000"/>
              <a:gd name="connsiteY122" fmla="*/ 3365044 h 3482342"/>
              <a:gd name="connsiteX123" fmla="*/ 349402 w 12192000"/>
              <a:gd name="connsiteY123" fmla="*/ 3380897 h 3482342"/>
              <a:gd name="connsiteX124" fmla="*/ 192183 w 12192000"/>
              <a:gd name="connsiteY124" fmla="*/ 3460075 h 3482342"/>
              <a:gd name="connsiteX125" fmla="*/ 46713 w 12192000"/>
              <a:gd name="connsiteY125" fmla="*/ 3462986 h 3482342"/>
              <a:gd name="connsiteX126" fmla="*/ 2765 w 12192000"/>
              <a:gd name="connsiteY126" fmla="*/ 3480770 h 3482342"/>
              <a:gd name="connsiteX127" fmla="*/ 0 w 12192000"/>
              <a:gd name="connsiteY127" fmla="*/ 3482342 h 3482342"/>
              <a:gd name="connsiteX128" fmla="*/ 0 w 12192000"/>
              <a:gd name="connsiteY12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87356 w 12192000"/>
              <a:gd name="connsiteY37" fmla="*/ 1385722 h 3482342"/>
              <a:gd name="connsiteX38" fmla="*/ 10464012 w 12192000"/>
              <a:gd name="connsiteY38" fmla="*/ 1391778 h 3482342"/>
              <a:gd name="connsiteX39" fmla="*/ 10405409 w 12192000"/>
              <a:gd name="connsiteY39" fmla="*/ 1422789 h 3482342"/>
              <a:gd name="connsiteX40" fmla="*/ 10370530 w 12192000"/>
              <a:gd name="connsiteY40" fmla="*/ 1441596 h 3482342"/>
              <a:gd name="connsiteX41" fmla="*/ 10300239 w 12192000"/>
              <a:gd name="connsiteY41" fmla="*/ 1456332 h 3482342"/>
              <a:gd name="connsiteX42" fmla="*/ 10264922 w 12192000"/>
              <a:gd name="connsiteY42" fmla="*/ 1472107 h 3482342"/>
              <a:gd name="connsiteX43" fmla="*/ 10229629 w 12192000"/>
              <a:gd name="connsiteY43" fmla="*/ 1470454 h 3482342"/>
              <a:gd name="connsiteX44" fmla="*/ 10201385 w 12192000"/>
              <a:gd name="connsiteY44" fmla="*/ 1477515 h 3482342"/>
              <a:gd name="connsiteX45" fmla="*/ 10151958 w 12192000"/>
              <a:gd name="connsiteY45" fmla="*/ 1477515 h 3482342"/>
              <a:gd name="connsiteX46" fmla="*/ 10120184 w 12192000"/>
              <a:gd name="connsiteY46" fmla="*/ 1466924 h 3482342"/>
              <a:gd name="connsiteX47" fmla="*/ 10058690 w 12192000"/>
              <a:gd name="connsiteY47" fmla="*/ 1474888 h 3482342"/>
              <a:gd name="connsiteX48" fmla="*/ 10004424 w 12192000"/>
              <a:gd name="connsiteY48" fmla="*/ 1489801 h 3482342"/>
              <a:gd name="connsiteX49" fmla="*/ 9999951 w 12192000"/>
              <a:gd name="connsiteY49" fmla="*/ 1499127 h 3482342"/>
              <a:gd name="connsiteX50" fmla="*/ 9845462 w 12192000"/>
              <a:gd name="connsiteY50" fmla="*/ 1548192 h 3482342"/>
              <a:gd name="connsiteX51" fmla="*/ 9736156 w 12192000"/>
              <a:gd name="connsiteY51" fmla="*/ 1581928 h 3482342"/>
              <a:gd name="connsiteX52" fmla="*/ 9693355 w 12192000"/>
              <a:gd name="connsiteY52" fmla="*/ 1602632 h 3482342"/>
              <a:gd name="connsiteX53" fmla="*/ 9664242 w 12192000"/>
              <a:gd name="connsiteY53" fmla="*/ 1622075 h 3482342"/>
              <a:gd name="connsiteX54" fmla="*/ 9579195 w 12192000"/>
              <a:gd name="connsiteY54" fmla="*/ 1648017 h 3482342"/>
              <a:gd name="connsiteX55" fmla="*/ 9433652 w 12192000"/>
              <a:gd name="connsiteY55" fmla="*/ 1681174 h 3482342"/>
              <a:gd name="connsiteX56" fmla="*/ 9403775 w 12192000"/>
              <a:gd name="connsiteY56" fmla="*/ 1690403 h 3482342"/>
              <a:gd name="connsiteX57" fmla="*/ 9382503 w 12192000"/>
              <a:gd name="connsiteY57" fmla="*/ 1706957 h 3482342"/>
              <a:gd name="connsiteX58" fmla="*/ 9381410 w 12192000"/>
              <a:gd name="connsiteY58" fmla="*/ 1718312 h 3482342"/>
              <a:gd name="connsiteX59" fmla="*/ 9365685 w 12192000"/>
              <a:gd name="connsiteY59" fmla="*/ 1724772 h 3482342"/>
              <a:gd name="connsiteX60" fmla="*/ 9278020 w 12192000"/>
              <a:gd name="connsiteY60" fmla="*/ 1741161 h 3482342"/>
              <a:gd name="connsiteX61" fmla="*/ 9217145 w 12192000"/>
              <a:gd name="connsiteY61" fmla="*/ 1771195 h 3482342"/>
              <a:gd name="connsiteX62" fmla="*/ 8955875 w 12192000"/>
              <a:gd name="connsiteY62" fmla="*/ 1796806 h 3482342"/>
              <a:gd name="connsiteX63" fmla="*/ 8648415 w 12192000"/>
              <a:gd name="connsiteY63" fmla="*/ 1878623 h 3482342"/>
              <a:gd name="connsiteX64" fmla="*/ 8495949 w 12192000"/>
              <a:gd name="connsiteY64" fmla="*/ 1902425 h 3482342"/>
              <a:gd name="connsiteX65" fmla="*/ 8236214 w 12192000"/>
              <a:gd name="connsiteY65" fmla="*/ 1909725 h 3482342"/>
              <a:gd name="connsiteX66" fmla="*/ 8132104 w 12192000"/>
              <a:gd name="connsiteY66" fmla="*/ 1895727 h 3482342"/>
              <a:gd name="connsiteX67" fmla="*/ 7918078 w 12192000"/>
              <a:gd name="connsiteY67" fmla="*/ 1862668 h 3482342"/>
              <a:gd name="connsiteX68" fmla="*/ 7817899 w 12192000"/>
              <a:gd name="connsiteY68" fmla="*/ 1862176 h 3482342"/>
              <a:gd name="connsiteX69" fmla="*/ 7768994 w 12192000"/>
              <a:gd name="connsiteY69" fmla="*/ 1855721 h 3482342"/>
              <a:gd name="connsiteX70" fmla="*/ 7618027 w 12192000"/>
              <a:gd name="connsiteY70" fmla="*/ 1830959 h 3482342"/>
              <a:gd name="connsiteX71" fmla="*/ 7449425 w 12192000"/>
              <a:gd name="connsiteY71" fmla="*/ 1810910 h 3482342"/>
              <a:gd name="connsiteX72" fmla="*/ 7342915 w 12192000"/>
              <a:gd name="connsiteY72" fmla="*/ 1819827 h 3482342"/>
              <a:gd name="connsiteX73" fmla="*/ 7255191 w 12192000"/>
              <a:gd name="connsiteY73" fmla="*/ 1834354 h 3482342"/>
              <a:gd name="connsiteX74" fmla="*/ 7131205 w 12192000"/>
              <a:gd name="connsiteY74" fmla="*/ 1845557 h 3482342"/>
              <a:gd name="connsiteX75" fmla="*/ 6941837 w 12192000"/>
              <a:gd name="connsiteY75" fmla="*/ 1840640 h 3482342"/>
              <a:gd name="connsiteX76" fmla="*/ 6837145 w 12192000"/>
              <a:gd name="connsiteY76" fmla="*/ 1870724 h 3482342"/>
              <a:gd name="connsiteX77" fmla="*/ 6753991 w 12192000"/>
              <a:gd name="connsiteY77" fmla="*/ 1860969 h 3482342"/>
              <a:gd name="connsiteX78" fmla="*/ 6727754 w 12192000"/>
              <a:gd name="connsiteY78" fmla="*/ 1882372 h 3482342"/>
              <a:gd name="connsiteX79" fmla="*/ 6723371 w 12192000"/>
              <a:gd name="connsiteY79" fmla="*/ 1886494 h 3482342"/>
              <a:gd name="connsiteX80" fmla="*/ 6702779 w 12192000"/>
              <a:gd name="connsiteY80" fmla="*/ 1893601 h 3482342"/>
              <a:gd name="connsiteX81" fmla="*/ 6686657 w 12192000"/>
              <a:gd name="connsiteY81" fmla="*/ 1907344 h 3482342"/>
              <a:gd name="connsiteX82" fmla="*/ 6651330 w 12192000"/>
              <a:gd name="connsiteY82" fmla="*/ 1922921 h 3482342"/>
              <a:gd name="connsiteX83" fmla="*/ 6622958 w 12192000"/>
              <a:gd name="connsiteY83" fmla="*/ 1936255 h 3482342"/>
              <a:gd name="connsiteX84" fmla="*/ 6522602 w 12192000"/>
              <a:gd name="connsiteY84" fmla="*/ 1954133 h 3482342"/>
              <a:gd name="connsiteX85" fmla="*/ 6444344 w 12192000"/>
              <a:gd name="connsiteY85" fmla="*/ 1969663 h 3482342"/>
              <a:gd name="connsiteX86" fmla="*/ 6409626 w 12192000"/>
              <a:gd name="connsiteY86" fmla="*/ 1978846 h 3482342"/>
              <a:gd name="connsiteX87" fmla="*/ 6333446 w 12192000"/>
              <a:gd name="connsiteY87" fmla="*/ 1997163 h 3482342"/>
              <a:gd name="connsiteX88" fmla="*/ 6294933 w 12192000"/>
              <a:gd name="connsiteY88" fmla="*/ 2019412 h 3482342"/>
              <a:gd name="connsiteX89" fmla="*/ 6238719 w 12192000"/>
              <a:gd name="connsiteY89" fmla="*/ 2042547 h 3482342"/>
              <a:gd name="connsiteX90" fmla="*/ 6187205 w 12192000"/>
              <a:gd name="connsiteY90" fmla="*/ 2060048 h 3482342"/>
              <a:gd name="connsiteX91" fmla="*/ 6138780 w 12192000"/>
              <a:gd name="connsiteY91" fmla="*/ 2081918 h 3482342"/>
              <a:gd name="connsiteX92" fmla="*/ 6120125 w 12192000"/>
              <a:gd name="connsiteY92" fmla="*/ 2109475 h 3482342"/>
              <a:gd name="connsiteX93" fmla="*/ 6056576 w 12192000"/>
              <a:gd name="connsiteY93" fmla="*/ 2120066 h 3482342"/>
              <a:gd name="connsiteX94" fmla="*/ 5993794 w 12192000"/>
              <a:gd name="connsiteY94" fmla="*/ 2122569 h 3482342"/>
              <a:gd name="connsiteX95" fmla="*/ 5943601 w 12192000"/>
              <a:gd name="connsiteY95" fmla="*/ 2137719 h 3482342"/>
              <a:gd name="connsiteX96" fmla="*/ 5898141 w 12192000"/>
              <a:gd name="connsiteY96" fmla="*/ 2144806 h 3482342"/>
              <a:gd name="connsiteX97" fmla="*/ 5855337 w 12192000"/>
              <a:gd name="connsiteY97" fmla="*/ 2137719 h 3482342"/>
              <a:gd name="connsiteX98" fmla="*/ 5817682 w 12192000"/>
              <a:gd name="connsiteY98" fmla="*/ 2157358 h 3482342"/>
              <a:gd name="connsiteX99" fmla="*/ 5735300 w 12192000"/>
              <a:gd name="connsiteY99" fmla="*/ 2158902 h 3482342"/>
              <a:gd name="connsiteX100" fmla="*/ 5591469 w 12192000"/>
              <a:gd name="connsiteY100" fmla="*/ 2178389 h 3482342"/>
              <a:gd name="connsiteX101" fmla="*/ 5505818 w 12192000"/>
              <a:gd name="connsiteY101" fmla="*/ 2194207 h 3482342"/>
              <a:gd name="connsiteX102" fmla="*/ 5452860 w 12192000"/>
              <a:gd name="connsiteY102" fmla="*/ 2180085 h 3482342"/>
              <a:gd name="connsiteX103" fmla="*/ 5414282 w 12192000"/>
              <a:gd name="connsiteY103" fmla="*/ 2183070 h 3482342"/>
              <a:gd name="connsiteX104" fmla="*/ 5368369 w 12192000"/>
              <a:gd name="connsiteY104" fmla="*/ 2204272 h 3482342"/>
              <a:gd name="connsiteX105" fmla="*/ 5336354 w 12192000"/>
              <a:gd name="connsiteY105" fmla="*/ 2218920 h 3482342"/>
              <a:gd name="connsiteX106" fmla="*/ 5291263 w 12192000"/>
              <a:gd name="connsiteY106" fmla="*/ 2239182 h 3482342"/>
              <a:gd name="connsiteX107" fmla="*/ 5255152 w 12192000"/>
              <a:gd name="connsiteY107" fmla="*/ 2247164 h 3482342"/>
              <a:gd name="connsiteX108" fmla="*/ 5233796 w 12192000"/>
              <a:gd name="connsiteY108" fmla="*/ 2268260 h 3482342"/>
              <a:gd name="connsiteX109" fmla="*/ 5212786 w 12192000"/>
              <a:gd name="connsiteY109" fmla="*/ 2296592 h 3482342"/>
              <a:gd name="connsiteX110" fmla="*/ 5173523 w 12192000"/>
              <a:gd name="connsiteY110" fmla="*/ 2309057 h 3482342"/>
              <a:gd name="connsiteX111" fmla="*/ 5123830 w 12192000"/>
              <a:gd name="connsiteY111" fmla="*/ 2307070 h 3482342"/>
              <a:gd name="connsiteX112" fmla="*/ 5065426 w 12192000"/>
              <a:gd name="connsiteY112" fmla="*/ 2324076 h 3482342"/>
              <a:gd name="connsiteX113" fmla="*/ 4975908 w 12192000"/>
              <a:gd name="connsiteY113" fmla="*/ 2364128 h 3482342"/>
              <a:gd name="connsiteX114" fmla="*/ 4913723 w 12192000"/>
              <a:gd name="connsiteY114" fmla="*/ 2385265 h 3482342"/>
              <a:gd name="connsiteX115" fmla="*/ 4746485 w 12192000"/>
              <a:gd name="connsiteY115" fmla="*/ 2451769 h 3482342"/>
              <a:gd name="connsiteX116" fmla="*/ 4681588 w 12192000"/>
              <a:gd name="connsiteY116" fmla="*/ 2467494 h 3482342"/>
              <a:gd name="connsiteX117" fmla="*/ 1783655 w 12192000"/>
              <a:gd name="connsiteY117" fmla="*/ 3163860 h 3482342"/>
              <a:gd name="connsiteX118" fmla="*/ 1325955 w 12192000"/>
              <a:gd name="connsiteY118" fmla="*/ 3176692 h 3482342"/>
              <a:gd name="connsiteX119" fmla="*/ 1190384 w 12192000"/>
              <a:gd name="connsiteY119" fmla="*/ 3203504 h 3482342"/>
              <a:gd name="connsiteX120" fmla="*/ 1094537 w 12192000"/>
              <a:gd name="connsiteY120" fmla="*/ 3229469 h 3482342"/>
              <a:gd name="connsiteX121" fmla="*/ 779276 w 12192000"/>
              <a:gd name="connsiteY121" fmla="*/ 3327290 h 3482342"/>
              <a:gd name="connsiteX122" fmla="*/ 600378 w 12192000"/>
              <a:gd name="connsiteY122" fmla="*/ 3335250 h 3482342"/>
              <a:gd name="connsiteX123" fmla="*/ 493457 w 12192000"/>
              <a:gd name="connsiteY123" fmla="*/ 3365044 h 3482342"/>
              <a:gd name="connsiteX124" fmla="*/ 349402 w 12192000"/>
              <a:gd name="connsiteY124" fmla="*/ 3380897 h 3482342"/>
              <a:gd name="connsiteX125" fmla="*/ 192183 w 12192000"/>
              <a:gd name="connsiteY125" fmla="*/ 3460075 h 3482342"/>
              <a:gd name="connsiteX126" fmla="*/ 46713 w 12192000"/>
              <a:gd name="connsiteY126" fmla="*/ 3462986 h 3482342"/>
              <a:gd name="connsiteX127" fmla="*/ 2765 w 12192000"/>
              <a:gd name="connsiteY127" fmla="*/ 3480770 h 3482342"/>
              <a:gd name="connsiteX128" fmla="*/ 0 w 12192000"/>
              <a:gd name="connsiteY128" fmla="*/ 3482342 h 3482342"/>
              <a:gd name="connsiteX129" fmla="*/ 0 w 12192000"/>
              <a:gd name="connsiteY12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50756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7375 w 12192000"/>
              <a:gd name="connsiteY36" fmla="*/ 1375130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58690 w 12192000"/>
              <a:gd name="connsiteY49" fmla="*/ 1474888 h 3482342"/>
              <a:gd name="connsiteX50" fmla="*/ 10004424 w 12192000"/>
              <a:gd name="connsiteY50" fmla="*/ 1489801 h 3482342"/>
              <a:gd name="connsiteX51" fmla="*/ 9999951 w 12192000"/>
              <a:gd name="connsiteY51" fmla="*/ 1499127 h 3482342"/>
              <a:gd name="connsiteX52" fmla="*/ 9845462 w 12192000"/>
              <a:gd name="connsiteY52" fmla="*/ 1548192 h 3482342"/>
              <a:gd name="connsiteX53" fmla="*/ 9736156 w 12192000"/>
              <a:gd name="connsiteY53" fmla="*/ 1581928 h 3482342"/>
              <a:gd name="connsiteX54" fmla="*/ 9693355 w 12192000"/>
              <a:gd name="connsiteY54" fmla="*/ 1602632 h 3482342"/>
              <a:gd name="connsiteX55" fmla="*/ 9664242 w 12192000"/>
              <a:gd name="connsiteY55" fmla="*/ 1622075 h 3482342"/>
              <a:gd name="connsiteX56" fmla="*/ 9579195 w 12192000"/>
              <a:gd name="connsiteY56" fmla="*/ 1648017 h 3482342"/>
              <a:gd name="connsiteX57" fmla="*/ 9433652 w 12192000"/>
              <a:gd name="connsiteY57" fmla="*/ 1681174 h 3482342"/>
              <a:gd name="connsiteX58" fmla="*/ 9403775 w 12192000"/>
              <a:gd name="connsiteY58" fmla="*/ 1690403 h 3482342"/>
              <a:gd name="connsiteX59" fmla="*/ 9382503 w 12192000"/>
              <a:gd name="connsiteY59" fmla="*/ 1706957 h 3482342"/>
              <a:gd name="connsiteX60" fmla="*/ 9381410 w 12192000"/>
              <a:gd name="connsiteY60" fmla="*/ 1718312 h 3482342"/>
              <a:gd name="connsiteX61" fmla="*/ 9365685 w 12192000"/>
              <a:gd name="connsiteY61" fmla="*/ 1724772 h 3482342"/>
              <a:gd name="connsiteX62" fmla="*/ 9278020 w 12192000"/>
              <a:gd name="connsiteY62" fmla="*/ 1741161 h 3482342"/>
              <a:gd name="connsiteX63" fmla="*/ 9217145 w 12192000"/>
              <a:gd name="connsiteY63" fmla="*/ 1771195 h 3482342"/>
              <a:gd name="connsiteX64" fmla="*/ 8955875 w 12192000"/>
              <a:gd name="connsiteY64" fmla="*/ 1796806 h 3482342"/>
              <a:gd name="connsiteX65" fmla="*/ 8648415 w 12192000"/>
              <a:gd name="connsiteY65" fmla="*/ 1878623 h 3482342"/>
              <a:gd name="connsiteX66" fmla="*/ 8495949 w 12192000"/>
              <a:gd name="connsiteY66" fmla="*/ 1902425 h 3482342"/>
              <a:gd name="connsiteX67" fmla="*/ 8236214 w 12192000"/>
              <a:gd name="connsiteY67" fmla="*/ 1909725 h 3482342"/>
              <a:gd name="connsiteX68" fmla="*/ 8132104 w 12192000"/>
              <a:gd name="connsiteY68" fmla="*/ 1895727 h 3482342"/>
              <a:gd name="connsiteX69" fmla="*/ 7918078 w 12192000"/>
              <a:gd name="connsiteY69" fmla="*/ 1862668 h 3482342"/>
              <a:gd name="connsiteX70" fmla="*/ 7817899 w 12192000"/>
              <a:gd name="connsiteY70" fmla="*/ 1862176 h 3482342"/>
              <a:gd name="connsiteX71" fmla="*/ 7768994 w 12192000"/>
              <a:gd name="connsiteY71" fmla="*/ 1855721 h 3482342"/>
              <a:gd name="connsiteX72" fmla="*/ 7618027 w 12192000"/>
              <a:gd name="connsiteY72" fmla="*/ 1830959 h 3482342"/>
              <a:gd name="connsiteX73" fmla="*/ 7449425 w 12192000"/>
              <a:gd name="connsiteY73" fmla="*/ 1810910 h 3482342"/>
              <a:gd name="connsiteX74" fmla="*/ 7342915 w 12192000"/>
              <a:gd name="connsiteY74" fmla="*/ 1819827 h 3482342"/>
              <a:gd name="connsiteX75" fmla="*/ 7255191 w 12192000"/>
              <a:gd name="connsiteY75" fmla="*/ 1834354 h 3482342"/>
              <a:gd name="connsiteX76" fmla="*/ 7131205 w 12192000"/>
              <a:gd name="connsiteY76" fmla="*/ 1845557 h 3482342"/>
              <a:gd name="connsiteX77" fmla="*/ 6941837 w 12192000"/>
              <a:gd name="connsiteY77" fmla="*/ 1840640 h 3482342"/>
              <a:gd name="connsiteX78" fmla="*/ 6837145 w 12192000"/>
              <a:gd name="connsiteY78" fmla="*/ 1870724 h 3482342"/>
              <a:gd name="connsiteX79" fmla="*/ 6753991 w 12192000"/>
              <a:gd name="connsiteY79" fmla="*/ 1860969 h 3482342"/>
              <a:gd name="connsiteX80" fmla="*/ 6727754 w 12192000"/>
              <a:gd name="connsiteY80" fmla="*/ 1882372 h 3482342"/>
              <a:gd name="connsiteX81" fmla="*/ 6723371 w 12192000"/>
              <a:gd name="connsiteY81" fmla="*/ 1886494 h 3482342"/>
              <a:gd name="connsiteX82" fmla="*/ 6702779 w 12192000"/>
              <a:gd name="connsiteY82" fmla="*/ 1893601 h 3482342"/>
              <a:gd name="connsiteX83" fmla="*/ 6686657 w 12192000"/>
              <a:gd name="connsiteY83" fmla="*/ 1907344 h 3482342"/>
              <a:gd name="connsiteX84" fmla="*/ 6651330 w 12192000"/>
              <a:gd name="connsiteY84" fmla="*/ 1922921 h 3482342"/>
              <a:gd name="connsiteX85" fmla="*/ 6622958 w 12192000"/>
              <a:gd name="connsiteY85" fmla="*/ 1936255 h 3482342"/>
              <a:gd name="connsiteX86" fmla="*/ 6522602 w 12192000"/>
              <a:gd name="connsiteY86" fmla="*/ 1954133 h 3482342"/>
              <a:gd name="connsiteX87" fmla="*/ 6444344 w 12192000"/>
              <a:gd name="connsiteY87" fmla="*/ 1969663 h 3482342"/>
              <a:gd name="connsiteX88" fmla="*/ 6409626 w 12192000"/>
              <a:gd name="connsiteY88" fmla="*/ 1978846 h 3482342"/>
              <a:gd name="connsiteX89" fmla="*/ 6333446 w 12192000"/>
              <a:gd name="connsiteY89" fmla="*/ 1997163 h 3482342"/>
              <a:gd name="connsiteX90" fmla="*/ 6294933 w 12192000"/>
              <a:gd name="connsiteY90" fmla="*/ 2019412 h 3482342"/>
              <a:gd name="connsiteX91" fmla="*/ 6238719 w 12192000"/>
              <a:gd name="connsiteY91" fmla="*/ 2042547 h 3482342"/>
              <a:gd name="connsiteX92" fmla="*/ 6187205 w 12192000"/>
              <a:gd name="connsiteY92" fmla="*/ 2060048 h 3482342"/>
              <a:gd name="connsiteX93" fmla="*/ 6138780 w 12192000"/>
              <a:gd name="connsiteY93" fmla="*/ 2081918 h 3482342"/>
              <a:gd name="connsiteX94" fmla="*/ 6120125 w 12192000"/>
              <a:gd name="connsiteY94" fmla="*/ 2109475 h 3482342"/>
              <a:gd name="connsiteX95" fmla="*/ 6056576 w 12192000"/>
              <a:gd name="connsiteY95" fmla="*/ 2120066 h 3482342"/>
              <a:gd name="connsiteX96" fmla="*/ 5993794 w 12192000"/>
              <a:gd name="connsiteY96" fmla="*/ 2122569 h 3482342"/>
              <a:gd name="connsiteX97" fmla="*/ 5943601 w 12192000"/>
              <a:gd name="connsiteY97" fmla="*/ 2137719 h 3482342"/>
              <a:gd name="connsiteX98" fmla="*/ 5898141 w 12192000"/>
              <a:gd name="connsiteY98" fmla="*/ 2144806 h 3482342"/>
              <a:gd name="connsiteX99" fmla="*/ 5855337 w 12192000"/>
              <a:gd name="connsiteY99" fmla="*/ 2137719 h 3482342"/>
              <a:gd name="connsiteX100" fmla="*/ 5817682 w 12192000"/>
              <a:gd name="connsiteY100" fmla="*/ 2157358 h 3482342"/>
              <a:gd name="connsiteX101" fmla="*/ 5735300 w 12192000"/>
              <a:gd name="connsiteY101" fmla="*/ 2158902 h 3482342"/>
              <a:gd name="connsiteX102" fmla="*/ 5591469 w 12192000"/>
              <a:gd name="connsiteY102" fmla="*/ 2178389 h 3482342"/>
              <a:gd name="connsiteX103" fmla="*/ 5505818 w 12192000"/>
              <a:gd name="connsiteY103" fmla="*/ 2194207 h 3482342"/>
              <a:gd name="connsiteX104" fmla="*/ 5452860 w 12192000"/>
              <a:gd name="connsiteY104" fmla="*/ 2180085 h 3482342"/>
              <a:gd name="connsiteX105" fmla="*/ 5414282 w 12192000"/>
              <a:gd name="connsiteY105" fmla="*/ 2183070 h 3482342"/>
              <a:gd name="connsiteX106" fmla="*/ 5368369 w 12192000"/>
              <a:gd name="connsiteY106" fmla="*/ 2204272 h 3482342"/>
              <a:gd name="connsiteX107" fmla="*/ 5336354 w 12192000"/>
              <a:gd name="connsiteY107" fmla="*/ 2218920 h 3482342"/>
              <a:gd name="connsiteX108" fmla="*/ 5291263 w 12192000"/>
              <a:gd name="connsiteY108" fmla="*/ 2239182 h 3482342"/>
              <a:gd name="connsiteX109" fmla="*/ 5255152 w 12192000"/>
              <a:gd name="connsiteY109" fmla="*/ 2247164 h 3482342"/>
              <a:gd name="connsiteX110" fmla="*/ 5233796 w 12192000"/>
              <a:gd name="connsiteY110" fmla="*/ 2268260 h 3482342"/>
              <a:gd name="connsiteX111" fmla="*/ 5212786 w 12192000"/>
              <a:gd name="connsiteY111" fmla="*/ 2296592 h 3482342"/>
              <a:gd name="connsiteX112" fmla="*/ 5173523 w 12192000"/>
              <a:gd name="connsiteY112" fmla="*/ 2309057 h 3482342"/>
              <a:gd name="connsiteX113" fmla="*/ 5123830 w 12192000"/>
              <a:gd name="connsiteY113" fmla="*/ 2307070 h 3482342"/>
              <a:gd name="connsiteX114" fmla="*/ 5065426 w 12192000"/>
              <a:gd name="connsiteY114" fmla="*/ 2324076 h 3482342"/>
              <a:gd name="connsiteX115" fmla="*/ 4975908 w 12192000"/>
              <a:gd name="connsiteY115" fmla="*/ 2364128 h 3482342"/>
              <a:gd name="connsiteX116" fmla="*/ 4913723 w 12192000"/>
              <a:gd name="connsiteY116" fmla="*/ 2385265 h 3482342"/>
              <a:gd name="connsiteX117" fmla="*/ 4746485 w 12192000"/>
              <a:gd name="connsiteY117" fmla="*/ 2451769 h 3482342"/>
              <a:gd name="connsiteX118" fmla="*/ 4681588 w 12192000"/>
              <a:gd name="connsiteY118" fmla="*/ 2467494 h 3482342"/>
              <a:gd name="connsiteX119" fmla="*/ 1783655 w 12192000"/>
              <a:gd name="connsiteY119" fmla="*/ 3163860 h 3482342"/>
              <a:gd name="connsiteX120" fmla="*/ 1325955 w 12192000"/>
              <a:gd name="connsiteY120" fmla="*/ 3176692 h 3482342"/>
              <a:gd name="connsiteX121" fmla="*/ 1190384 w 12192000"/>
              <a:gd name="connsiteY121" fmla="*/ 3203504 h 3482342"/>
              <a:gd name="connsiteX122" fmla="*/ 1094537 w 12192000"/>
              <a:gd name="connsiteY122" fmla="*/ 3229469 h 3482342"/>
              <a:gd name="connsiteX123" fmla="*/ 779276 w 12192000"/>
              <a:gd name="connsiteY123" fmla="*/ 3327290 h 3482342"/>
              <a:gd name="connsiteX124" fmla="*/ 600378 w 12192000"/>
              <a:gd name="connsiteY124" fmla="*/ 3335250 h 3482342"/>
              <a:gd name="connsiteX125" fmla="*/ 493457 w 12192000"/>
              <a:gd name="connsiteY125" fmla="*/ 3365044 h 3482342"/>
              <a:gd name="connsiteX126" fmla="*/ 349402 w 12192000"/>
              <a:gd name="connsiteY126" fmla="*/ 3380897 h 3482342"/>
              <a:gd name="connsiteX127" fmla="*/ 192183 w 12192000"/>
              <a:gd name="connsiteY127" fmla="*/ 3460075 h 3482342"/>
              <a:gd name="connsiteX128" fmla="*/ 46713 w 12192000"/>
              <a:gd name="connsiteY128" fmla="*/ 3462986 h 3482342"/>
              <a:gd name="connsiteX129" fmla="*/ 2765 w 12192000"/>
              <a:gd name="connsiteY129" fmla="*/ 3480770 h 3482342"/>
              <a:gd name="connsiteX130" fmla="*/ 0 w 12192000"/>
              <a:gd name="connsiteY130" fmla="*/ 3482342 h 3482342"/>
              <a:gd name="connsiteX131" fmla="*/ 0 w 12192000"/>
              <a:gd name="connsiteY13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495949 w 12192000"/>
              <a:gd name="connsiteY67" fmla="*/ 1902425 h 3482342"/>
              <a:gd name="connsiteX68" fmla="*/ 8236214 w 12192000"/>
              <a:gd name="connsiteY68" fmla="*/ 1909725 h 3482342"/>
              <a:gd name="connsiteX69" fmla="*/ 8132104 w 12192000"/>
              <a:gd name="connsiteY69" fmla="*/ 1895727 h 3482342"/>
              <a:gd name="connsiteX70" fmla="*/ 7918078 w 12192000"/>
              <a:gd name="connsiteY70" fmla="*/ 1862668 h 3482342"/>
              <a:gd name="connsiteX71" fmla="*/ 7817899 w 12192000"/>
              <a:gd name="connsiteY71" fmla="*/ 1862176 h 3482342"/>
              <a:gd name="connsiteX72" fmla="*/ 7768994 w 12192000"/>
              <a:gd name="connsiteY72" fmla="*/ 1855721 h 3482342"/>
              <a:gd name="connsiteX73" fmla="*/ 7618027 w 12192000"/>
              <a:gd name="connsiteY73" fmla="*/ 1830959 h 3482342"/>
              <a:gd name="connsiteX74" fmla="*/ 7449425 w 12192000"/>
              <a:gd name="connsiteY74" fmla="*/ 1810910 h 3482342"/>
              <a:gd name="connsiteX75" fmla="*/ 7342915 w 12192000"/>
              <a:gd name="connsiteY75" fmla="*/ 1819827 h 3482342"/>
              <a:gd name="connsiteX76" fmla="*/ 7255191 w 12192000"/>
              <a:gd name="connsiteY76" fmla="*/ 1834354 h 3482342"/>
              <a:gd name="connsiteX77" fmla="*/ 7131205 w 12192000"/>
              <a:gd name="connsiteY77" fmla="*/ 1845557 h 3482342"/>
              <a:gd name="connsiteX78" fmla="*/ 6941837 w 12192000"/>
              <a:gd name="connsiteY78" fmla="*/ 1840640 h 3482342"/>
              <a:gd name="connsiteX79" fmla="*/ 6837145 w 12192000"/>
              <a:gd name="connsiteY79" fmla="*/ 1870724 h 3482342"/>
              <a:gd name="connsiteX80" fmla="*/ 6753991 w 12192000"/>
              <a:gd name="connsiteY80" fmla="*/ 1860969 h 3482342"/>
              <a:gd name="connsiteX81" fmla="*/ 6727754 w 12192000"/>
              <a:gd name="connsiteY81" fmla="*/ 1882372 h 3482342"/>
              <a:gd name="connsiteX82" fmla="*/ 6723371 w 12192000"/>
              <a:gd name="connsiteY82" fmla="*/ 1886494 h 3482342"/>
              <a:gd name="connsiteX83" fmla="*/ 6702779 w 12192000"/>
              <a:gd name="connsiteY83" fmla="*/ 1893601 h 3482342"/>
              <a:gd name="connsiteX84" fmla="*/ 6686657 w 12192000"/>
              <a:gd name="connsiteY84" fmla="*/ 1907344 h 3482342"/>
              <a:gd name="connsiteX85" fmla="*/ 6651330 w 12192000"/>
              <a:gd name="connsiteY85" fmla="*/ 1922921 h 3482342"/>
              <a:gd name="connsiteX86" fmla="*/ 6622958 w 12192000"/>
              <a:gd name="connsiteY86" fmla="*/ 1936255 h 3482342"/>
              <a:gd name="connsiteX87" fmla="*/ 6522602 w 12192000"/>
              <a:gd name="connsiteY87" fmla="*/ 1954133 h 3482342"/>
              <a:gd name="connsiteX88" fmla="*/ 6444344 w 12192000"/>
              <a:gd name="connsiteY88" fmla="*/ 1969663 h 3482342"/>
              <a:gd name="connsiteX89" fmla="*/ 6409626 w 12192000"/>
              <a:gd name="connsiteY89" fmla="*/ 1978846 h 3482342"/>
              <a:gd name="connsiteX90" fmla="*/ 6333446 w 12192000"/>
              <a:gd name="connsiteY90" fmla="*/ 1997163 h 3482342"/>
              <a:gd name="connsiteX91" fmla="*/ 6294933 w 12192000"/>
              <a:gd name="connsiteY91" fmla="*/ 2019412 h 3482342"/>
              <a:gd name="connsiteX92" fmla="*/ 6238719 w 12192000"/>
              <a:gd name="connsiteY92" fmla="*/ 2042547 h 3482342"/>
              <a:gd name="connsiteX93" fmla="*/ 6187205 w 12192000"/>
              <a:gd name="connsiteY93" fmla="*/ 2060048 h 3482342"/>
              <a:gd name="connsiteX94" fmla="*/ 6138780 w 12192000"/>
              <a:gd name="connsiteY94" fmla="*/ 2081918 h 3482342"/>
              <a:gd name="connsiteX95" fmla="*/ 6120125 w 12192000"/>
              <a:gd name="connsiteY95" fmla="*/ 2109475 h 3482342"/>
              <a:gd name="connsiteX96" fmla="*/ 6056576 w 12192000"/>
              <a:gd name="connsiteY96" fmla="*/ 2120066 h 3482342"/>
              <a:gd name="connsiteX97" fmla="*/ 5993794 w 12192000"/>
              <a:gd name="connsiteY97" fmla="*/ 2122569 h 3482342"/>
              <a:gd name="connsiteX98" fmla="*/ 5943601 w 12192000"/>
              <a:gd name="connsiteY98" fmla="*/ 2137719 h 3482342"/>
              <a:gd name="connsiteX99" fmla="*/ 5898141 w 12192000"/>
              <a:gd name="connsiteY99" fmla="*/ 2144806 h 3482342"/>
              <a:gd name="connsiteX100" fmla="*/ 5855337 w 12192000"/>
              <a:gd name="connsiteY100" fmla="*/ 2137719 h 3482342"/>
              <a:gd name="connsiteX101" fmla="*/ 5817682 w 12192000"/>
              <a:gd name="connsiteY101" fmla="*/ 2157358 h 3482342"/>
              <a:gd name="connsiteX102" fmla="*/ 5735300 w 12192000"/>
              <a:gd name="connsiteY102" fmla="*/ 2158902 h 3482342"/>
              <a:gd name="connsiteX103" fmla="*/ 5591469 w 12192000"/>
              <a:gd name="connsiteY103" fmla="*/ 2178389 h 3482342"/>
              <a:gd name="connsiteX104" fmla="*/ 5505818 w 12192000"/>
              <a:gd name="connsiteY104" fmla="*/ 2194207 h 3482342"/>
              <a:gd name="connsiteX105" fmla="*/ 5452860 w 12192000"/>
              <a:gd name="connsiteY105" fmla="*/ 2180085 h 3482342"/>
              <a:gd name="connsiteX106" fmla="*/ 5414282 w 12192000"/>
              <a:gd name="connsiteY106" fmla="*/ 2183070 h 3482342"/>
              <a:gd name="connsiteX107" fmla="*/ 5368369 w 12192000"/>
              <a:gd name="connsiteY107" fmla="*/ 2204272 h 3482342"/>
              <a:gd name="connsiteX108" fmla="*/ 5336354 w 12192000"/>
              <a:gd name="connsiteY108" fmla="*/ 2218920 h 3482342"/>
              <a:gd name="connsiteX109" fmla="*/ 5291263 w 12192000"/>
              <a:gd name="connsiteY109" fmla="*/ 2239182 h 3482342"/>
              <a:gd name="connsiteX110" fmla="*/ 5255152 w 12192000"/>
              <a:gd name="connsiteY110" fmla="*/ 2247164 h 3482342"/>
              <a:gd name="connsiteX111" fmla="*/ 5233796 w 12192000"/>
              <a:gd name="connsiteY111" fmla="*/ 2268260 h 3482342"/>
              <a:gd name="connsiteX112" fmla="*/ 5212786 w 12192000"/>
              <a:gd name="connsiteY112" fmla="*/ 2296592 h 3482342"/>
              <a:gd name="connsiteX113" fmla="*/ 5173523 w 12192000"/>
              <a:gd name="connsiteY113" fmla="*/ 2309057 h 3482342"/>
              <a:gd name="connsiteX114" fmla="*/ 5123830 w 12192000"/>
              <a:gd name="connsiteY114" fmla="*/ 2307070 h 3482342"/>
              <a:gd name="connsiteX115" fmla="*/ 5065426 w 12192000"/>
              <a:gd name="connsiteY115" fmla="*/ 2324076 h 3482342"/>
              <a:gd name="connsiteX116" fmla="*/ 4975908 w 12192000"/>
              <a:gd name="connsiteY116" fmla="*/ 2364128 h 3482342"/>
              <a:gd name="connsiteX117" fmla="*/ 4913723 w 12192000"/>
              <a:gd name="connsiteY117" fmla="*/ 2385265 h 3482342"/>
              <a:gd name="connsiteX118" fmla="*/ 4746485 w 12192000"/>
              <a:gd name="connsiteY118" fmla="*/ 2451769 h 3482342"/>
              <a:gd name="connsiteX119" fmla="*/ 4681588 w 12192000"/>
              <a:gd name="connsiteY119" fmla="*/ 2467494 h 3482342"/>
              <a:gd name="connsiteX120" fmla="*/ 1783655 w 12192000"/>
              <a:gd name="connsiteY120" fmla="*/ 3163860 h 3482342"/>
              <a:gd name="connsiteX121" fmla="*/ 1325955 w 12192000"/>
              <a:gd name="connsiteY121" fmla="*/ 3176692 h 3482342"/>
              <a:gd name="connsiteX122" fmla="*/ 1190384 w 12192000"/>
              <a:gd name="connsiteY122" fmla="*/ 3203504 h 3482342"/>
              <a:gd name="connsiteX123" fmla="*/ 1094537 w 12192000"/>
              <a:gd name="connsiteY123" fmla="*/ 3229469 h 3482342"/>
              <a:gd name="connsiteX124" fmla="*/ 779276 w 12192000"/>
              <a:gd name="connsiteY124" fmla="*/ 3327290 h 3482342"/>
              <a:gd name="connsiteX125" fmla="*/ 600378 w 12192000"/>
              <a:gd name="connsiteY125" fmla="*/ 3335250 h 3482342"/>
              <a:gd name="connsiteX126" fmla="*/ 493457 w 12192000"/>
              <a:gd name="connsiteY126" fmla="*/ 3365044 h 3482342"/>
              <a:gd name="connsiteX127" fmla="*/ 349402 w 12192000"/>
              <a:gd name="connsiteY127" fmla="*/ 3380897 h 3482342"/>
              <a:gd name="connsiteX128" fmla="*/ 192183 w 12192000"/>
              <a:gd name="connsiteY128" fmla="*/ 3460075 h 3482342"/>
              <a:gd name="connsiteX129" fmla="*/ 46713 w 12192000"/>
              <a:gd name="connsiteY129" fmla="*/ 3462986 h 3482342"/>
              <a:gd name="connsiteX130" fmla="*/ 2765 w 12192000"/>
              <a:gd name="connsiteY130" fmla="*/ 3480770 h 3482342"/>
              <a:gd name="connsiteX131" fmla="*/ 0 w 12192000"/>
              <a:gd name="connsiteY131" fmla="*/ 3482342 h 3482342"/>
              <a:gd name="connsiteX132" fmla="*/ 0 w 12192000"/>
              <a:gd name="connsiteY13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506541 w 12192000"/>
              <a:gd name="connsiteY68" fmla="*/ 190595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6304 w 12192000"/>
              <a:gd name="connsiteY34" fmla="*/ 1342641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71654 w 12192000"/>
              <a:gd name="connsiteY25" fmla="*/ 1177422 h 3482342"/>
              <a:gd name="connsiteX26" fmla="*/ 11028687 w 12192000"/>
              <a:gd name="connsiteY26" fmla="*/ 1199018 h 3482342"/>
              <a:gd name="connsiteX27" fmla="*/ 10974565 w 12192000"/>
              <a:gd name="connsiteY27" fmla="*/ 1226849 h 3482342"/>
              <a:gd name="connsiteX28" fmla="*/ 10960443 w 12192000"/>
              <a:gd name="connsiteY28" fmla="*/ 1244502 h 3482342"/>
              <a:gd name="connsiteX29" fmla="*/ 10879242 w 12192000"/>
              <a:gd name="connsiteY29" fmla="*/ 1269215 h 3482342"/>
              <a:gd name="connsiteX30" fmla="*/ 10850998 w 12192000"/>
              <a:gd name="connsiteY30" fmla="*/ 1269215 h 3482342"/>
              <a:gd name="connsiteX31" fmla="*/ 10815658 w 12192000"/>
              <a:gd name="connsiteY31" fmla="*/ 1287849 h 3482342"/>
              <a:gd name="connsiteX32" fmla="*/ 10723900 w 12192000"/>
              <a:gd name="connsiteY32" fmla="*/ 1318642 h 3482342"/>
              <a:gd name="connsiteX33" fmla="*/ 10699186 w 12192000"/>
              <a:gd name="connsiteY33" fmla="*/ 1322173 h 3482342"/>
              <a:gd name="connsiteX34" fmla="*/ 10676375 w 12192000"/>
              <a:gd name="connsiteY34" fmla="*/ 1342640 h 3482342"/>
              <a:gd name="connsiteX35" fmla="*/ 10636304 w 12192000"/>
              <a:gd name="connsiteY35" fmla="*/ 1342641 h 3482342"/>
              <a:gd name="connsiteX36" fmla="*/ 10603863 w 12192000"/>
              <a:gd name="connsiteY36" fmla="*/ 1346886 h 3482342"/>
              <a:gd name="connsiteX37" fmla="*/ 10573203 w 12192000"/>
              <a:gd name="connsiteY37" fmla="*/ 1351996 h 3482342"/>
              <a:gd name="connsiteX38" fmla="*/ 10547375 w 12192000"/>
              <a:gd name="connsiteY38" fmla="*/ 1375130 h 3482342"/>
              <a:gd name="connsiteX39" fmla="*/ 10513263 w 12192000"/>
              <a:gd name="connsiteY39" fmla="*/ 1371939 h 3482342"/>
              <a:gd name="connsiteX40" fmla="*/ 10487356 w 12192000"/>
              <a:gd name="connsiteY40" fmla="*/ 1385722 h 3482342"/>
              <a:gd name="connsiteX41" fmla="*/ 10464012 w 12192000"/>
              <a:gd name="connsiteY41" fmla="*/ 1391778 h 3482342"/>
              <a:gd name="connsiteX42" fmla="*/ 10439694 w 12192000"/>
              <a:gd name="connsiteY42" fmla="*/ 1406905 h 3482342"/>
              <a:gd name="connsiteX43" fmla="*/ 10405409 w 12192000"/>
              <a:gd name="connsiteY43" fmla="*/ 1422789 h 3482342"/>
              <a:gd name="connsiteX44" fmla="*/ 10370530 w 12192000"/>
              <a:gd name="connsiteY44" fmla="*/ 1441596 h 3482342"/>
              <a:gd name="connsiteX45" fmla="*/ 10300239 w 12192000"/>
              <a:gd name="connsiteY45" fmla="*/ 1456332 h 3482342"/>
              <a:gd name="connsiteX46" fmla="*/ 10264922 w 12192000"/>
              <a:gd name="connsiteY46" fmla="*/ 1472107 h 3482342"/>
              <a:gd name="connsiteX47" fmla="*/ 10229629 w 12192000"/>
              <a:gd name="connsiteY47" fmla="*/ 1470454 h 3482342"/>
              <a:gd name="connsiteX48" fmla="*/ 10201385 w 12192000"/>
              <a:gd name="connsiteY48" fmla="*/ 1477515 h 3482342"/>
              <a:gd name="connsiteX49" fmla="*/ 10151958 w 12192000"/>
              <a:gd name="connsiteY49" fmla="*/ 1477515 h 3482342"/>
              <a:gd name="connsiteX50" fmla="*/ 10120184 w 12192000"/>
              <a:gd name="connsiteY50" fmla="*/ 1466924 h 3482342"/>
              <a:gd name="connsiteX51" fmla="*/ 10081348 w 12192000"/>
              <a:gd name="connsiteY51" fmla="*/ 1481046 h 3482342"/>
              <a:gd name="connsiteX52" fmla="*/ 10058690 w 12192000"/>
              <a:gd name="connsiteY52" fmla="*/ 1474888 h 3482342"/>
              <a:gd name="connsiteX53" fmla="*/ 10004424 w 12192000"/>
              <a:gd name="connsiteY53" fmla="*/ 1489801 h 3482342"/>
              <a:gd name="connsiteX54" fmla="*/ 9999951 w 12192000"/>
              <a:gd name="connsiteY54" fmla="*/ 1499127 h 3482342"/>
              <a:gd name="connsiteX55" fmla="*/ 9845462 w 12192000"/>
              <a:gd name="connsiteY55" fmla="*/ 1548192 h 3482342"/>
              <a:gd name="connsiteX56" fmla="*/ 9736156 w 12192000"/>
              <a:gd name="connsiteY56" fmla="*/ 1581928 h 3482342"/>
              <a:gd name="connsiteX57" fmla="*/ 9693355 w 12192000"/>
              <a:gd name="connsiteY57" fmla="*/ 1602632 h 3482342"/>
              <a:gd name="connsiteX58" fmla="*/ 9664242 w 12192000"/>
              <a:gd name="connsiteY58" fmla="*/ 1622075 h 3482342"/>
              <a:gd name="connsiteX59" fmla="*/ 9579195 w 12192000"/>
              <a:gd name="connsiteY59" fmla="*/ 1648017 h 3482342"/>
              <a:gd name="connsiteX60" fmla="*/ 9433652 w 12192000"/>
              <a:gd name="connsiteY60" fmla="*/ 1681174 h 3482342"/>
              <a:gd name="connsiteX61" fmla="*/ 9403775 w 12192000"/>
              <a:gd name="connsiteY61" fmla="*/ 1690403 h 3482342"/>
              <a:gd name="connsiteX62" fmla="*/ 9382503 w 12192000"/>
              <a:gd name="connsiteY62" fmla="*/ 1706957 h 3482342"/>
              <a:gd name="connsiteX63" fmla="*/ 9381410 w 12192000"/>
              <a:gd name="connsiteY63" fmla="*/ 1718312 h 3482342"/>
              <a:gd name="connsiteX64" fmla="*/ 9365685 w 12192000"/>
              <a:gd name="connsiteY64" fmla="*/ 1724772 h 3482342"/>
              <a:gd name="connsiteX65" fmla="*/ 9278020 w 12192000"/>
              <a:gd name="connsiteY65" fmla="*/ 1741161 h 3482342"/>
              <a:gd name="connsiteX66" fmla="*/ 9217145 w 12192000"/>
              <a:gd name="connsiteY66" fmla="*/ 1771195 h 3482342"/>
              <a:gd name="connsiteX67" fmla="*/ 8955875 w 12192000"/>
              <a:gd name="connsiteY67" fmla="*/ 1796806 h 3482342"/>
              <a:gd name="connsiteX68" fmla="*/ 8648415 w 12192000"/>
              <a:gd name="connsiteY68" fmla="*/ 1878623 h 3482342"/>
              <a:gd name="connsiteX69" fmla="*/ 8538519 w 12192000"/>
              <a:gd name="connsiteY69" fmla="*/ 1894114 h 3482342"/>
              <a:gd name="connsiteX70" fmla="*/ 8506541 w 12192000"/>
              <a:gd name="connsiteY70" fmla="*/ 1905955 h 3482342"/>
              <a:gd name="connsiteX71" fmla="*/ 8236214 w 12192000"/>
              <a:gd name="connsiteY71" fmla="*/ 1909725 h 3482342"/>
              <a:gd name="connsiteX72" fmla="*/ 8132104 w 12192000"/>
              <a:gd name="connsiteY72" fmla="*/ 1895727 h 3482342"/>
              <a:gd name="connsiteX73" fmla="*/ 7918078 w 12192000"/>
              <a:gd name="connsiteY73" fmla="*/ 1862668 h 3482342"/>
              <a:gd name="connsiteX74" fmla="*/ 7817899 w 12192000"/>
              <a:gd name="connsiteY74" fmla="*/ 1862176 h 3482342"/>
              <a:gd name="connsiteX75" fmla="*/ 7768994 w 12192000"/>
              <a:gd name="connsiteY75" fmla="*/ 1855721 h 3482342"/>
              <a:gd name="connsiteX76" fmla="*/ 7618027 w 12192000"/>
              <a:gd name="connsiteY76" fmla="*/ 1830959 h 3482342"/>
              <a:gd name="connsiteX77" fmla="*/ 7449425 w 12192000"/>
              <a:gd name="connsiteY77" fmla="*/ 1810910 h 3482342"/>
              <a:gd name="connsiteX78" fmla="*/ 7342915 w 12192000"/>
              <a:gd name="connsiteY78" fmla="*/ 1819827 h 3482342"/>
              <a:gd name="connsiteX79" fmla="*/ 7255191 w 12192000"/>
              <a:gd name="connsiteY79" fmla="*/ 1834354 h 3482342"/>
              <a:gd name="connsiteX80" fmla="*/ 7131205 w 12192000"/>
              <a:gd name="connsiteY80" fmla="*/ 1845557 h 3482342"/>
              <a:gd name="connsiteX81" fmla="*/ 6941837 w 12192000"/>
              <a:gd name="connsiteY81" fmla="*/ 1840640 h 3482342"/>
              <a:gd name="connsiteX82" fmla="*/ 6837145 w 12192000"/>
              <a:gd name="connsiteY82" fmla="*/ 1870724 h 3482342"/>
              <a:gd name="connsiteX83" fmla="*/ 6753991 w 12192000"/>
              <a:gd name="connsiteY83" fmla="*/ 1860969 h 3482342"/>
              <a:gd name="connsiteX84" fmla="*/ 6727754 w 12192000"/>
              <a:gd name="connsiteY84" fmla="*/ 1882372 h 3482342"/>
              <a:gd name="connsiteX85" fmla="*/ 6723371 w 12192000"/>
              <a:gd name="connsiteY85" fmla="*/ 1886494 h 3482342"/>
              <a:gd name="connsiteX86" fmla="*/ 6702779 w 12192000"/>
              <a:gd name="connsiteY86" fmla="*/ 1893601 h 3482342"/>
              <a:gd name="connsiteX87" fmla="*/ 6686657 w 12192000"/>
              <a:gd name="connsiteY87" fmla="*/ 1907344 h 3482342"/>
              <a:gd name="connsiteX88" fmla="*/ 6651330 w 12192000"/>
              <a:gd name="connsiteY88" fmla="*/ 1922921 h 3482342"/>
              <a:gd name="connsiteX89" fmla="*/ 6622958 w 12192000"/>
              <a:gd name="connsiteY89" fmla="*/ 1936255 h 3482342"/>
              <a:gd name="connsiteX90" fmla="*/ 6522602 w 12192000"/>
              <a:gd name="connsiteY90" fmla="*/ 1954133 h 3482342"/>
              <a:gd name="connsiteX91" fmla="*/ 6444344 w 12192000"/>
              <a:gd name="connsiteY91" fmla="*/ 1969663 h 3482342"/>
              <a:gd name="connsiteX92" fmla="*/ 6409626 w 12192000"/>
              <a:gd name="connsiteY92" fmla="*/ 1978846 h 3482342"/>
              <a:gd name="connsiteX93" fmla="*/ 6333446 w 12192000"/>
              <a:gd name="connsiteY93" fmla="*/ 1997163 h 3482342"/>
              <a:gd name="connsiteX94" fmla="*/ 6294933 w 12192000"/>
              <a:gd name="connsiteY94" fmla="*/ 2019412 h 3482342"/>
              <a:gd name="connsiteX95" fmla="*/ 6238719 w 12192000"/>
              <a:gd name="connsiteY95" fmla="*/ 2042547 h 3482342"/>
              <a:gd name="connsiteX96" fmla="*/ 6187205 w 12192000"/>
              <a:gd name="connsiteY96" fmla="*/ 2060048 h 3482342"/>
              <a:gd name="connsiteX97" fmla="*/ 6138780 w 12192000"/>
              <a:gd name="connsiteY97" fmla="*/ 2081918 h 3482342"/>
              <a:gd name="connsiteX98" fmla="*/ 6120125 w 12192000"/>
              <a:gd name="connsiteY98" fmla="*/ 2109475 h 3482342"/>
              <a:gd name="connsiteX99" fmla="*/ 6056576 w 12192000"/>
              <a:gd name="connsiteY99" fmla="*/ 2120066 h 3482342"/>
              <a:gd name="connsiteX100" fmla="*/ 5993794 w 12192000"/>
              <a:gd name="connsiteY100" fmla="*/ 2122569 h 3482342"/>
              <a:gd name="connsiteX101" fmla="*/ 5943601 w 12192000"/>
              <a:gd name="connsiteY101" fmla="*/ 2137719 h 3482342"/>
              <a:gd name="connsiteX102" fmla="*/ 5898141 w 12192000"/>
              <a:gd name="connsiteY102" fmla="*/ 2144806 h 3482342"/>
              <a:gd name="connsiteX103" fmla="*/ 5855337 w 12192000"/>
              <a:gd name="connsiteY103" fmla="*/ 2137719 h 3482342"/>
              <a:gd name="connsiteX104" fmla="*/ 5817682 w 12192000"/>
              <a:gd name="connsiteY104" fmla="*/ 2157358 h 3482342"/>
              <a:gd name="connsiteX105" fmla="*/ 5735300 w 12192000"/>
              <a:gd name="connsiteY105" fmla="*/ 2158902 h 3482342"/>
              <a:gd name="connsiteX106" fmla="*/ 5591469 w 12192000"/>
              <a:gd name="connsiteY106" fmla="*/ 2178389 h 3482342"/>
              <a:gd name="connsiteX107" fmla="*/ 5505818 w 12192000"/>
              <a:gd name="connsiteY107" fmla="*/ 2194207 h 3482342"/>
              <a:gd name="connsiteX108" fmla="*/ 5452860 w 12192000"/>
              <a:gd name="connsiteY108" fmla="*/ 2180085 h 3482342"/>
              <a:gd name="connsiteX109" fmla="*/ 5414282 w 12192000"/>
              <a:gd name="connsiteY109" fmla="*/ 2183070 h 3482342"/>
              <a:gd name="connsiteX110" fmla="*/ 5368369 w 12192000"/>
              <a:gd name="connsiteY110" fmla="*/ 2204272 h 3482342"/>
              <a:gd name="connsiteX111" fmla="*/ 5336354 w 12192000"/>
              <a:gd name="connsiteY111" fmla="*/ 2218920 h 3482342"/>
              <a:gd name="connsiteX112" fmla="*/ 5291263 w 12192000"/>
              <a:gd name="connsiteY112" fmla="*/ 2239182 h 3482342"/>
              <a:gd name="connsiteX113" fmla="*/ 5255152 w 12192000"/>
              <a:gd name="connsiteY113" fmla="*/ 2247164 h 3482342"/>
              <a:gd name="connsiteX114" fmla="*/ 5233796 w 12192000"/>
              <a:gd name="connsiteY114" fmla="*/ 2268260 h 3482342"/>
              <a:gd name="connsiteX115" fmla="*/ 5212786 w 12192000"/>
              <a:gd name="connsiteY115" fmla="*/ 2296592 h 3482342"/>
              <a:gd name="connsiteX116" fmla="*/ 5173523 w 12192000"/>
              <a:gd name="connsiteY116" fmla="*/ 2309057 h 3482342"/>
              <a:gd name="connsiteX117" fmla="*/ 5123830 w 12192000"/>
              <a:gd name="connsiteY117" fmla="*/ 2307070 h 3482342"/>
              <a:gd name="connsiteX118" fmla="*/ 5065426 w 12192000"/>
              <a:gd name="connsiteY118" fmla="*/ 2324076 h 3482342"/>
              <a:gd name="connsiteX119" fmla="*/ 4975908 w 12192000"/>
              <a:gd name="connsiteY119" fmla="*/ 2364128 h 3482342"/>
              <a:gd name="connsiteX120" fmla="*/ 4913723 w 12192000"/>
              <a:gd name="connsiteY120" fmla="*/ 2385265 h 3482342"/>
              <a:gd name="connsiteX121" fmla="*/ 4746485 w 12192000"/>
              <a:gd name="connsiteY121" fmla="*/ 2451769 h 3482342"/>
              <a:gd name="connsiteX122" fmla="*/ 4681588 w 12192000"/>
              <a:gd name="connsiteY122" fmla="*/ 2467494 h 3482342"/>
              <a:gd name="connsiteX123" fmla="*/ 1783655 w 12192000"/>
              <a:gd name="connsiteY123" fmla="*/ 3163860 h 3482342"/>
              <a:gd name="connsiteX124" fmla="*/ 1325955 w 12192000"/>
              <a:gd name="connsiteY124" fmla="*/ 3176692 h 3482342"/>
              <a:gd name="connsiteX125" fmla="*/ 1190384 w 12192000"/>
              <a:gd name="connsiteY125" fmla="*/ 3203504 h 3482342"/>
              <a:gd name="connsiteX126" fmla="*/ 1094537 w 12192000"/>
              <a:gd name="connsiteY126" fmla="*/ 3229469 h 3482342"/>
              <a:gd name="connsiteX127" fmla="*/ 779276 w 12192000"/>
              <a:gd name="connsiteY127" fmla="*/ 3327290 h 3482342"/>
              <a:gd name="connsiteX128" fmla="*/ 600378 w 12192000"/>
              <a:gd name="connsiteY128" fmla="*/ 3335250 h 3482342"/>
              <a:gd name="connsiteX129" fmla="*/ 493457 w 12192000"/>
              <a:gd name="connsiteY129" fmla="*/ 3365044 h 3482342"/>
              <a:gd name="connsiteX130" fmla="*/ 349402 w 12192000"/>
              <a:gd name="connsiteY130" fmla="*/ 3380897 h 3482342"/>
              <a:gd name="connsiteX131" fmla="*/ 192183 w 12192000"/>
              <a:gd name="connsiteY131" fmla="*/ 3460075 h 3482342"/>
              <a:gd name="connsiteX132" fmla="*/ 46713 w 12192000"/>
              <a:gd name="connsiteY132" fmla="*/ 3462986 h 3482342"/>
              <a:gd name="connsiteX133" fmla="*/ 2765 w 12192000"/>
              <a:gd name="connsiteY133" fmla="*/ 3480770 h 3482342"/>
              <a:gd name="connsiteX134" fmla="*/ 0 w 12192000"/>
              <a:gd name="connsiteY134" fmla="*/ 3482342 h 3482342"/>
              <a:gd name="connsiteX135" fmla="*/ 0 w 12192000"/>
              <a:gd name="connsiteY13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601229 w 12192000"/>
              <a:gd name="connsiteY15" fmla="*/ 785537 h 3482342"/>
              <a:gd name="connsiteX16" fmla="*/ 11501920 w 12192000"/>
              <a:gd name="connsiteY16" fmla="*/ 813109 h 3482342"/>
              <a:gd name="connsiteX17" fmla="*/ 11405286 w 12192000"/>
              <a:gd name="connsiteY17" fmla="*/ 849086 h 3482342"/>
              <a:gd name="connsiteX18" fmla="*/ 11338523 w 12192000"/>
              <a:gd name="connsiteY18" fmla="*/ 852810 h 3482342"/>
              <a:gd name="connsiteX19" fmla="*/ 11313493 w 12192000"/>
              <a:gd name="connsiteY19" fmla="*/ 880860 h 3482342"/>
              <a:gd name="connsiteX20" fmla="*/ 11228040 w 12192000"/>
              <a:gd name="connsiteY20" fmla="*/ 958953 h 3482342"/>
              <a:gd name="connsiteX21" fmla="*/ 11196987 w 12192000"/>
              <a:gd name="connsiteY21" fmla="*/ 1000897 h 3482342"/>
              <a:gd name="connsiteX22" fmla="*/ 11193568 w 12192000"/>
              <a:gd name="connsiteY22" fmla="*/ 1039464 h 3482342"/>
              <a:gd name="connsiteX23" fmla="*/ 11175804 w 12192000"/>
              <a:gd name="connsiteY23" fmla="*/ 1067977 h 3482342"/>
              <a:gd name="connsiteX24" fmla="*/ 11133438 w 12192000"/>
              <a:gd name="connsiteY24" fmla="*/ 1106812 h 3482342"/>
              <a:gd name="connsiteX25" fmla="*/ 11120819 w 12192000"/>
              <a:gd name="connsiteY25" fmla="*/ 1126133 h 3482342"/>
              <a:gd name="connsiteX26" fmla="*/ 11071654 w 12192000"/>
              <a:gd name="connsiteY26" fmla="*/ 1177422 h 3482342"/>
              <a:gd name="connsiteX27" fmla="*/ 11028687 w 12192000"/>
              <a:gd name="connsiteY27" fmla="*/ 1199018 h 3482342"/>
              <a:gd name="connsiteX28" fmla="*/ 10974565 w 12192000"/>
              <a:gd name="connsiteY28" fmla="*/ 1226849 h 3482342"/>
              <a:gd name="connsiteX29" fmla="*/ 10960443 w 12192000"/>
              <a:gd name="connsiteY29" fmla="*/ 1244502 h 3482342"/>
              <a:gd name="connsiteX30" fmla="*/ 10879242 w 12192000"/>
              <a:gd name="connsiteY30" fmla="*/ 1269215 h 3482342"/>
              <a:gd name="connsiteX31" fmla="*/ 10850998 w 12192000"/>
              <a:gd name="connsiteY31" fmla="*/ 1269215 h 3482342"/>
              <a:gd name="connsiteX32" fmla="*/ 10815658 w 12192000"/>
              <a:gd name="connsiteY32" fmla="*/ 1287849 h 3482342"/>
              <a:gd name="connsiteX33" fmla="*/ 10723900 w 12192000"/>
              <a:gd name="connsiteY33" fmla="*/ 1318642 h 3482342"/>
              <a:gd name="connsiteX34" fmla="*/ 10699186 w 12192000"/>
              <a:gd name="connsiteY34" fmla="*/ 1322173 h 3482342"/>
              <a:gd name="connsiteX35" fmla="*/ 10676375 w 12192000"/>
              <a:gd name="connsiteY35" fmla="*/ 1342640 h 3482342"/>
              <a:gd name="connsiteX36" fmla="*/ 10636304 w 12192000"/>
              <a:gd name="connsiteY36" fmla="*/ 1342641 h 3482342"/>
              <a:gd name="connsiteX37" fmla="*/ 10603863 w 12192000"/>
              <a:gd name="connsiteY37" fmla="*/ 1346886 h 3482342"/>
              <a:gd name="connsiteX38" fmla="*/ 10573203 w 12192000"/>
              <a:gd name="connsiteY38" fmla="*/ 1351996 h 3482342"/>
              <a:gd name="connsiteX39" fmla="*/ 10547375 w 12192000"/>
              <a:gd name="connsiteY39" fmla="*/ 1375130 h 3482342"/>
              <a:gd name="connsiteX40" fmla="*/ 10513263 w 12192000"/>
              <a:gd name="connsiteY40" fmla="*/ 1371939 h 3482342"/>
              <a:gd name="connsiteX41" fmla="*/ 10487356 w 12192000"/>
              <a:gd name="connsiteY41" fmla="*/ 1385722 h 3482342"/>
              <a:gd name="connsiteX42" fmla="*/ 10464012 w 12192000"/>
              <a:gd name="connsiteY42" fmla="*/ 1391778 h 3482342"/>
              <a:gd name="connsiteX43" fmla="*/ 10439694 w 12192000"/>
              <a:gd name="connsiteY43" fmla="*/ 1406905 h 3482342"/>
              <a:gd name="connsiteX44" fmla="*/ 10405409 w 12192000"/>
              <a:gd name="connsiteY44" fmla="*/ 1422789 h 3482342"/>
              <a:gd name="connsiteX45" fmla="*/ 10370530 w 12192000"/>
              <a:gd name="connsiteY45" fmla="*/ 1441596 h 3482342"/>
              <a:gd name="connsiteX46" fmla="*/ 10300239 w 12192000"/>
              <a:gd name="connsiteY46" fmla="*/ 1456332 h 3482342"/>
              <a:gd name="connsiteX47" fmla="*/ 10264922 w 12192000"/>
              <a:gd name="connsiteY47" fmla="*/ 1472107 h 3482342"/>
              <a:gd name="connsiteX48" fmla="*/ 10229629 w 12192000"/>
              <a:gd name="connsiteY48" fmla="*/ 1470454 h 3482342"/>
              <a:gd name="connsiteX49" fmla="*/ 10201385 w 12192000"/>
              <a:gd name="connsiteY49" fmla="*/ 1477515 h 3482342"/>
              <a:gd name="connsiteX50" fmla="*/ 10151958 w 12192000"/>
              <a:gd name="connsiteY50" fmla="*/ 1477515 h 3482342"/>
              <a:gd name="connsiteX51" fmla="*/ 10120184 w 12192000"/>
              <a:gd name="connsiteY51" fmla="*/ 1466924 h 3482342"/>
              <a:gd name="connsiteX52" fmla="*/ 10081348 w 12192000"/>
              <a:gd name="connsiteY52" fmla="*/ 1481046 h 3482342"/>
              <a:gd name="connsiteX53" fmla="*/ 10058690 w 12192000"/>
              <a:gd name="connsiteY53" fmla="*/ 1474888 h 3482342"/>
              <a:gd name="connsiteX54" fmla="*/ 10004424 w 12192000"/>
              <a:gd name="connsiteY54" fmla="*/ 1489801 h 3482342"/>
              <a:gd name="connsiteX55" fmla="*/ 9999951 w 12192000"/>
              <a:gd name="connsiteY55" fmla="*/ 1499127 h 3482342"/>
              <a:gd name="connsiteX56" fmla="*/ 9845462 w 12192000"/>
              <a:gd name="connsiteY56" fmla="*/ 1548192 h 3482342"/>
              <a:gd name="connsiteX57" fmla="*/ 9736156 w 12192000"/>
              <a:gd name="connsiteY57" fmla="*/ 1581928 h 3482342"/>
              <a:gd name="connsiteX58" fmla="*/ 9693355 w 12192000"/>
              <a:gd name="connsiteY58" fmla="*/ 1602632 h 3482342"/>
              <a:gd name="connsiteX59" fmla="*/ 9664242 w 12192000"/>
              <a:gd name="connsiteY59" fmla="*/ 1622075 h 3482342"/>
              <a:gd name="connsiteX60" fmla="*/ 9579195 w 12192000"/>
              <a:gd name="connsiteY60" fmla="*/ 1648017 h 3482342"/>
              <a:gd name="connsiteX61" fmla="*/ 9433652 w 12192000"/>
              <a:gd name="connsiteY61" fmla="*/ 1681174 h 3482342"/>
              <a:gd name="connsiteX62" fmla="*/ 9403775 w 12192000"/>
              <a:gd name="connsiteY62" fmla="*/ 1690403 h 3482342"/>
              <a:gd name="connsiteX63" fmla="*/ 9382503 w 12192000"/>
              <a:gd name="connsiteY63" fmla="*/ 1706957 h 3482342"/>
              <a:gd name="connsiteX64" fmla="*/ 9381410 w 12192000"/>
              <a:gd name="connsiteY64" fmla="*/ 1718312 h 3482342"/>
              <a:gd name="connsiteX65" fmla="*/ 9365685 w 12192000"/>
              <a:gd name="connsiteY65" fmla="*/ 1724772 h 3482342"/>
              <a:gd name="connsiteX66" fmla="*/ 9278020 w 12192000"/>
              <a:gd name="connsiteY66" fmla="*/ 1741161 h 3482342"/>
              <a:gd name="connsiteX67" fmla="*/ 9217145 w 12192000"/>
              <a:gd name="connsiteY67" fmla="*/ 1771195 h 3482342"/>
              <a:gd name="connsiteX68" fmla="*/ 8955875 w 12192000"/>
              <a:gd name="connsiteY68" fmla="*/ 1796806 h 3482342"/>
              <a:gd name="connsiteX69" fmla="*/ 8648415 w 12192000"/>
              <a:gd name="connsiteY69" fmla="*/ 1878623 h 3482342"/>
              <a:gd name="connsiteX70" fmla="*/ 8538519 w 12192000"/>
              <a:gd name="connsiteY70" fmla="*/ 1894114 h 3482342"/>
              <a:gd name="connsiteX71" fmla="*/ 8506541 w 12192000"/>
              <a:gd name="connsiteY71" fmla="*/ 1905955 h 3482342"/>
              <a:gd name="connsiteX72" fmla="*/ 8236214 w 12192000"/>
              <a:gd name="connsiteY72" fmla="*/ 1909725 h 3482342"/>
              <a:gd name="connsiteX73" fmla="*/ 8132104 w 12192000"/>
              <a:gd name="connsiteY73" fmla="*/ 1895727 h 3482342"/>
              <a:gd name="connsiteX74" fmla="*/ 7918078 w 12192000"/>
              <a:gd name="connsiteY74" fmla="*/ 1862668 h 3482342"/>
              <a:gd name="connsiteX75" fmla="*/ 7817899 w 12192000"/>
              <a:gd name="connsiteY75" fmla="*/ 1862176 h 3482342"/>
              <a:gd name="connsiteX76" fmla="*/ 7768994 w 12192000"/>
              <a:gd name="connsiteY76" fmla="*/ 1855721 h 3482342"/>
              <a:gd name="connsiteX77" fmla="*/ 7618027 w 12192000"/>
              <a:gd name="connsiteY77" fmla="*/ 1830959 h 3482342"/>
              <a:gd name="connsiteX78" fmla="*/ 7449425 w 12192000"/>
              <a:gd name="connsiteY78" fmla="*/ 1810910 h 3482342"/>
              <a:gd name="connsiteX79" fmla="*/ 7342915 w 12192000"/>
              <a:gd name="connsiteY79" fmla="*/ 1819827 h 3482342"/>
              <a:gd name="connsiteX80" fmla="*/ 7255191 w 12192000"/>
              <a:gd name="connsiteY80" fmla="*/ 1834354 h 3482342"/>
              <a:gd name="connsiteX81" fmla="*/ 7131205 w 12192000"/>
              <a:gd name="connsiteY81" fmla="*/ 1845557 h 3482342"/>
              <a:gd name="connsiteX82" fmla="*/ 6941837 w 12192000"/>
              <a:gd name="connsiteY82" fmla="*/ 1840640 h 3482342"/>
              <a:gd name="connsiteX83" fmla="*/ 6837145 w 12192000"/>
              <a:gd name="connsiteY83" fmla="*/ 1870724 h 3482342"/>
              <a:gd name="connsiteX84" fmla="*/ 6753991 w 12192000"/>
              <a:gd name="connsiteY84" fmla="*/ 1860969 h 3482342"/>
              <a:gd name="connsiteX85" fmla="*/ 6727754 w 12192000"/>
              <a:gd name="connsiteY85" fmla="*/ 1882372 h 3482342"/>
              <a:gd name="connsiteX86" fmla="*/ 6723371 w 12192000"/>
              <a:gd name="connsiteY86" fmla="*/ 1886494 h 3482342"/>
              <a:gd name="connsiteX87" fmla="*/ 6702779 w 12192000"/>
              <a:gd name="connsiteY87" fmla="*/ 1893601 h 3482342"/>
              <a:gd name="connsiteX88" fmla="*/ 6686657 w 12192000"/>
              <a:gd name="connsiteY88" fmla="*/ 1907344 h 3482342"/>
              <a:gd name="connsiteX89" fmla="*/ 6651330 w 12192000"/>
              <a:gd name="connsiteY89" fmla="*/ 1922921 h 3482342"/>
              <a:gd name="connsiteX90" fmla="*/ 6622958 w 12192000"/>
              <a:gd name="connsiteY90" fmla="*/ 1936255 h 3482342"/>
              <a:gd name="connsiteX91" fmla="*/ 6522602 w 12192000"/>
              <a:gd name="connsiteY91" fmla="*/ 1954133 h 3482342"/>
              <a:gd name="connsiteX92" fmla="*/ 6444344 w 12192000"/>
              <a:gd name="connsiteY92" fmla="*/ 1969663 h 3482342"/>
              <a:gd name="connsiteX93" fmla="*/ 6409626 w 12192000"/>
              <a:gd name="connsiteY93" fmla="*/ 1978846 h 3482342"/>
              <a:gd name="connsiteX94" fmla="*/ 6333446 w 12192000"/>
              <a:gd name="connsiteY94" fmla="*/ 1997163 h 3482342"/>
              <a:gd name="connsiteX95" fmla="*/ 6294933 w 12192000"/>
              <a:gd name="connsiteY95" fmla="*/ 2019412 h 3482342"/>
              <a:gd name="connsiteX96" fmla="*/ 6238719 w 12192000"/>
              <a:gd name="connsiteY96" fmla="*/ 2042547 h 3482342"/>
              <a:gd name="connsiteX97" fmla="*/ 6187205 w 12192000"/>
              <a:gd name="connsiteY97" fmla="*/ 2060048 h 3482342"/>
              <a:gd name="connsiteX98" fmla="*/ 6138780 w 12192000"/>
              <a:gd name="connsiteY98" fmla="*/ 2081918 h 3482342"/>
              <a:gd name="connsiteX99" fmla="*/ 6120125 w 12192000"/>
              <a:gd name="connsiteY99" fmla="*/ 2109475 h 3482342"/>
              <a:gd name="connsiteX100" fmla="*/ 6056576 w 12192000"/>
              <a:gd name="connsiteY100" fmla="*/ 2120066 h 3482342"/>
              <a:gd name="connsiteX101" fmla="*/ 5993794 w 12192000"/>
              <a:gd name="connsiteY101" fmla="*/ 2122569 h 3482342"/>
              <a:gd name="connsiteX102" fmla="*/ 5943601 w 12192000"/>
              <a:gd name="connsiteY102" fmla="*/ 2137719 h 3482342"/>
              <a:gd name="connsiteX103" fmla="*/ 5898141 w 12192000"/>
              <a:gd name="connsiteY103" fmla="*/ 2144806 h 3482342"/>
              <a:gd name="connsiteX104" fmla="*/ 5855337 w 12192000"/>
              <a:gd name="connsiteY104" fmla="*/ 2137719 h 3482342"/>
              <a:gd name="connsiteX105" fmla="*/ 5817682 w 12192000"/>
              <a:gd name="connsiteY105" fmla="*/ 2157358 h 3482342"/>
              <a:gd name="connsiteX106" fmla="*/ 5735300 w 12192000"/>
              <a:gd name="connsiteY106" fmla="*/ 2158902 h 3482342"/>
              <a:gd name="connsiteX107" fmla="*/ 5591469 w 12192000"/>
              <a:gd name="connsiteY107" fmla="*/ 2178389 h 3482342"/>
              <a:gd name="connsiteX108" fmla="*/ 5505818 w 12192000"/>
              <a:gd name="connsiteY108" fmla="*/ 2194207 h 3482342"/>
              <a:gd name="connsiteX109" fmla="*/ 5452860 w 12192000"/>
              <a:gd name="connsiteY109" fmla="*/ 2180085 h 3482342"/>
              <a:gd name="connsiteX110" fmla="*/ 5414282 w 12192000"/>
              <a:gd name="connsiteY110" fmla="*/ 2183070 h 3482342"/>
              <a:gd name="connsiteX111" fmla="*/ 5368369 w 12192000"/>
              <a:gd name="connsiteY111" fmla="*/ 2204272 h 3482342"/>
              <a:gd name="connsiteX112" fmla="*/ 5336354 w 12192000"/>
              <a:gd name="connsiteY112" fmla="*/ 2218920 h 3482342"/>
              <a:gd name="connsiteX113" fmla="*/ 5291263 w 12192000"/>
              <a:gd name="connsiteY113" fmla="*/ 2239182 h 3482342"/>
              <a:gd name="connsiteX114" fmla="*/ 5255152 w 12192000"/>
              <a:gd name="connsiteY114" fmla="*/ 2247164 h 3482342"/>
              <a:gd name="connsiteX115" fmla="*/ 5233796 w 12192000"/>
              <a:gd name="connsiteY115" fmla="*/ 2268260 h 3482342"/>
              <a:gd name="connsiteX116" fmla="*/ 5212786 w 12192000"/>
              <a:gd name="connsiteY116" fmla="*/ 2296592 h 3482342"/>
              <a:gd name="connsiteX117" fmla="*/ 5173523 w 12192000"/>
              <a:gd name="connsiteY117" fmla="*/ 2309057 h 3482342"/>
              <a:gd name="connsiteX118" fmla="*/ 5123830 w 12192000"/>
              <a:gd name="connsiteY118" fmla="*/ 2307070 h 3482342"/>
              <a:gd name="connsiteX119" fmla="*/ 5065426 w 12192000"/>
              <a:gd name="connsiteY119" fmla="*/ 2324076 h 3482342"/>
              <a:gd name="connsiteX120" fmla="*/ 4975908 w 12192000"/>
              <a:gd name="connsiteY120" fmla="*/ 2364128 h 3482342"/>
              <a:gd name="connsiteX121" fmla="*/ 4913723 w 12192000"/>
              <a:gd name="connsiteY121" fmla="*/ 2385265 h 3482342"/>
              <a:gd name="connsiteX122" fmla="*/ 4746485 w 12192000"/>
              <a:gd name="connsiteY122" fmla="*/ 2451769 h 3482342"/>
              <a:gd name="connsiteX123" fmla="*/ 4681588 w 12192000"/>
              <a:gd name="connsiteY123" fmla="*/ 2467494 h 3482342"/>
              <a:gd name="connsiteX124" fmla="*/ 1783655 w 12192000"/>
              <a:gd name="connsiteY124" fmla="*/ 3163860 h 3482342"/>
              <a:gd name="connsiteX125" fmla="*/ 1325955 w 12192000"/>
              <a:gd name="connsiteY125" fmla="*/ 3176692 h 3482342"/>
              <a:gd name="connsiteX126" fmla="*/ 1190384 w 12192000"/>
              <a:gd name="connsiteY126" fmla="*/ 3203504 h 3482342"/>
              <a:gd name="connsiteX127" fmla="*/ 1094537 w 12192000"/>
              <a:gd name="connsiteY127" fmla="*/ 3229469 h 3482342"/>
              <a:gd name="connsiteX128" fmla="*/ 779276 w 12192000"/>
              <a:gd name="connsiteY128" fmla="*/ 3327290 h 3482342"/>
              <a:gd name="connsiteX129" fmla="*/ 600378 w 12192000"/>
              <a:gd name="connsiteY129" fmla="*/ 3335250 h 3482342"/>
              <a:gd name="connsiteX130" fmla="*/ 493457 w 12192000"/>
              <a:gd name="connsiteY130" fmla="*/ 3365044 h 3482342"/>
              <a:gd name="connsiteX131" fmla="*/ 349402 w 12192000"/>
              <a:gd name="connsiteY131" fmla="*/ 3380897 h 3482342"/>
              <a:gd name="connsiteX132" fmla="*/ 192183 w 12192000"/>
              <a:gd name="connsiteY132" fmla="*/ 3460075 h 3482342"/>
              <a:gd name="connsiteX133" fmla="*/ 46713 w 12192000"/>
              <a:gd name="connsiteY133" fmla="*/ 3462986 h 3482342"/>
              <a:gd name="connsiteX134" fmla="*/ 2765 w 12192000"/>
              <a:gd name="connsiteY134" fmla="*/ 3480770 h 3482342"/>
              <a:gd name="connsiteX135" fmla="*/ 0 w 12192000"/>
              <a:gd name="connsiteY135" fmla="*/ 3482342 h 3482342"/>
              <a:gd name="connsiteX136" fmla="*/ 0 w 12192000"/>
              <a:gd name="connsiteY13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7717 w 12192000"/>
              <a:gd name="connsiteY14" fmla="*/ 746701 h 3482342"/>
              <a:gd name="connsiteX15" fmla="*/ 11656818 w 12192000"/>
              <a:gd name="connsiteY15" fmla="*/ 769062 h 3482342"/>
              <a:gd name="connsiteX16" fmla="*/ 11601229 w 12192000"/>
              <a:gd name="connsiteY16" fmla="*/ 785537 h 3482342"/>
              <a:gd name="connsiteX17" fmla="*/ 11501920 w 12192000"/>
              <a:gd name="connsiteY17" fmla="*/ 813109 h 3482342"/>
              <a:gd name="connsiteX18" fmla="*/ 11405286 w 12192000"/>
              <a:gd name="connsiteY18" fmla="*/ 849086 h 3482342"/>
              <a:gd name="connsiteX19" fmla="*/ 11338523 w 12192000"/>
              <a:gd name="connsiteY19" fmla="*/ 852810 h 3482342"/>
              <a:gd name="connsiteX20" fmla="*/ 11313493 w 12192000"/>
              <a:gd name="connsiteY20" fmla="*/ 880860 h 3482342"/>
              <a:gd name="connsiteX21" fmla="*/ 11228040 w 12192000"/>
              <a:gd name="connsiteY21" fmla="*/ 958953 h 3482342"/>
              <a:gd name="connsiteX22" fmla="*/ 11196987 w 12192000"/>
              <a:gd name="connsiteY22" fmla="*/ 1000897 h 3482342"/>
              <a:gd name="connsiteX23" fmla="*/ 11193568 w 12192000"/>
              <a:gd name="connsiteY23" fmla="*/ 1039464 h 3482342"/>
              <a:gd name="connsiteX24" fmla="*/ 11175804 w 12192000"/>
              <a:gd name="connsiteY24" fmla="*/ 1067977 h 3482342"/>
              <a:gd name="connsiteX25" fmla="*/ 11133438 w 12192000"/>
              <a:gd name="connsiteY25" fmla="*/ 1106812 h 3482342"/>
              <a:gd name="connsiteX26" fmla="*/ 11120819 w 12192000"/>
              <a:gd name="connsiteY26" fmla="*/ 1126133 h 3482342"/>
              <a:gd name="connsiteX27" fmla="*/ 11071654 w 12192000"/>
              <a:gd name="connsiteY27" fmla="*/ 1177422 h 3482342"/>
              <a:gd name="connsiteX28" fmla="*/ 11028687 w 12192000"/>
              <a:gd name="connsiteY28" fmla="*/ 1199018 h 3482342"/>
              <a:gd name="connsiteX29" fmla="*/ 10974565 w 12192000"/>
              <a:gd name="connsiteY29" fmla="*/ 1226849 h 3482342"/>
              <a:gd name="connsiteX30" fmla="*/ 10960443 w 12192000"/>
              <a:gd name="connsiteY30" fmla="*/ 1244502 h 3482342"/>
              <a:gd name="connsiteX31" fmla="*/ 10879242 w 12192000"/>
              <a:gd name="connsiteY31" fmla="*/ 1269215 h 3482342"/>
              <a:gd name="connsiteX32" fmla="*/ 10850998 w 12192000"/>
              <a:gd name="connsiteY32" fmla="*/ 1269215 h 3482342"/>
              <a:gd name="connsiteX33" fmla="*/ 10815658 w 12192000"/>
              <a:gd name="connsiteY33" fmla="*/ 1287849 h 3482342"/>
              <a:gd name="connsiteX34" fmla="*/ 10723900 w 12192000"/>
              <a:gd name="connsiteY34" fmla="*/ 1318642 h 3482342"/>
              <a:gd name="connsiteX35" fmla="*/ 10699186 w 12192000"/>
              <a:gd name="connsiteY35" fmla="*/ 1322173 h 3482342"/>
              <a:gd name="connsiteX36" fmla="*/ 10676375 w 12192000"/>
              <a:gd name="connsiteY36" fmla="*/ 1342640 h 3482342"/>
              <a:gd name="connsiteX37" fmla="*/ 10636304 w 12192000"/>
              <a:gd name="connsiteY37" fmla="*/ 1342641 h 3482342"/>
              <a:gd name="connsiteX38" fmla="*/ 10603863 w 12192000"/>
              <a:gd name="connsiteY38" fmla="*/ 1346886 h 3482342"/>
              <a:gd name="connsiteX39" fmla="*/ 10573203 w 12192000"/>
              <a:gd name="connsiteY39" fmla="*/ 1351996 h 3482342"/>
              <a:gd name="connsiteX40" fmla="*/ 10547375 w 12192000"/>
              <a:gd name="connsiteY40" fmla="*/ 1375130 h 3482342"/>
              <a:gd name="connsiteX41" fmla="*/ 10513263 w 12192000"/>
              <a:gd name="connsiteY41" fmla="*/ 1371939 h 3482342"/>
              <a:gd name="connsiteX42" fmla="*/ 10487356 w 12192000"/>
              <a:gd name="connsiteY42" fmla="*/ 1385722 h 3482342"/>
              <a:gd name="connsiteX43" fmla="*/ 10464012 w 12192000"/>
              <a:gd name="connsiteY43" fmla="*/ 1391778 h 3482342"/>
              <a:gd name="connsiteX44" fmla="*/ 10439694 w 12192000"/>
              <a:gd name="connsiteY44" fmla="*/ 1406905 h 3482342"/>
              <a:gd name="connsiteX45" fmla="*/ 10405409 w 12192000"/>
              <a:gd name="connsiteY45" fmla="*/ 1422789 h 3482342"/>
              <a:gd name="connsiteX46" fmla="*/ 10370530 w 12192000"/>
              <a:gd name="connsiteY46" fmla="*/ 1441596 h 3482342"/>
              <a:gd name="connsiteX47" fmla="*/ 10300239 w 12192000"/>
              <a:gd name="connsiteY47" fmla="*/ 1456332 h 3482342"/>
              <a:gd name="connsiteX48" fmla="*/ 10264922 w 12192000"/>
              <a:gd name="connsiteY48" fmla="*/ 1472107 h 3482342"/>
              <a:gd name="connsiteX49" fmla="*/ 10229629 w 12192000"/>
              <a:gd name="connsiteY49" fmla="*/ 1470454 h 3482342"/>
              <a:gd name="connsiteX50" fmla="*/ 10201385 w 12192000"/>
              <a:gd name="connsiteY50" fmla="*/ 1477515 h 3482342"/>
              <a:gd name="connsiteX51" fmla="*/ 10151958 w 12192000"/>
              <a:gd name="connsiteY51" fmla="*/ 1477515 h 3482342"/>
              <a:gd name="connsiteX52" fmla="*/ 10120184 w 12192000"/>
              <a:gd name="connsiteY52" fmla="*/ 1466924 h 3482342"/>
              <a:gd name="connsiteX53" fmla="*/ 10081348 w 12192000"/>
              <a:gd name="connsiteY53" fmla="*/ 1481046 h 3482342"/>
              <a:gd name="connsiteX54" fmla="*/ 10058690 w 12192000"/>
              <a:gd name="connsiteY54" fmla="*/ 1474888 h 3482342"/>
              <a:gd name="connsiteX55" fmla="*/ 10004424 w 12192000"/>
              <a:gd name="connsiteY55" fmla="*/ 1489801 h 3482342"/>
              <a:gd name="connsiteX56" fmla="*/ 9999951 w 12192000"/>
              <a:gd name="connsiteY56" fmla="*/ 1499127 h 3482342"/>
              <a:gd name="connsiteX57" fmla="*/ 9845462 w 12192000"/>
              <a:gd name="connsiteY57" fmla="*/ 1548192 h 3482342"/>
              <a:gd name="connsiteX58" fmla="*/ 9736156 w 12192000"/>
              <a:gd name="connsiteY58" fmla="*/ 1581928 h 3482342"/>
              <a:gd name="connsiteX59" fmla="*/ 9693355 w 12192000"/>
              <a:gd name="connsiteY59" fmla="*/ 1602632 h 3482342"/>
              <a:gd name="connsiteX60" fmla="*/ 9664242 w 12192000"/>
              <a:gd name="connsiteY60" fmla="*/ 1622075 h 3482342"/>
              <a:gd name="connsiteX61" fmla="*/ 9579195 w 12192000"/>
              <a:gd name="connsiteY61" fmla="*/ 1648017 h 3482342"/>
              <a:gd name="connsiteX62" fmla="*/ 9433652 w 12192000"/>
              <a:gd name="connsiteY62" fmla="*/ 1681174 h 3482342"/>
              <a:gd name="connsiteX63" fmla="*/ 9403775 w 12192000"/>
              <a:gd name="connsiteY63" fmla="*/ 1690403 h 3482342"/>
              <a:gd name="connsiteX64" fmla="*/ 9382503 w 12192000"/>
              <a:gd name="connsiteY64" fmla="*/ 1706957 h 3482342"/>
              <a:gd name="connsiteX65" fmla="*/ 9381410 w 12192000"/>
              <a:gd name="connsiteY65" fmla="*/ 1718312 h 3482342"/>
              <a:gd name="connsiteX66" fmla="*/ 9365685 w 12192000"/>
              <a:gd name="connsiteY66" fmla="*/ 1724772 h 3482342"/>
              <a:gd name="connsiteX67" fmla="*/ 9278020 w 12192000"/>
              <a:gd name="connsiteY67" fmla="*/ 1741161 h 3482342"/>
              <a:gd name="connsiteX68" fmla="*/ 9217145 w 12192000"/>
              <a:gd name="connsiteY68" fmla="*/ 1771195 h 3482342"/>
              <a:gd name="connsiteX69" fmla="*/ 8955875 w 12192000"/>
              <a:gd name="connsiteY69" fmla="*/ 1796806 h 3482342"/>
              <a:gd name="connsiteX70" fmla="*/ 8648415 w 12192000"/>
              <a:gd name="connsiteY70" fmla="*/ 1878623 h 3482342"/>
              <a:gd name="connsiteX71" fmla="*/ 8538519 w 12192000"/>
              <a:gd name="connsiteY71" fmla="*/ 1894114 h 3482342"/>
              <a:gd name="connsiteX72" fmla="*/ 8506541 w 12192000"/>
              <a:gd name="connsiteY72" fmla="*/ 1905955 h 3482342"/>
              <a:gd name="connsiteX73" fmla="*/ 8236214 w 12192000"/>
              <a:gd name="connsiteY73" fmla="*/ 1909725 h 3482342"/>
              <a:gd name="connsiteX74" fmla="*/ 8132104 w 12192000"/>
              <a:gd name="connsiteY74" fmla="*/ 1895727 h 3482342"/>
              <a:gd name="connsiteX75" fmla="*/ 7918078 w 12192000"/>
              <a:gd name="connsiteY75" fmla="*/ 1862668 h 3482342"/>
              <a:gd name="connsiteX76" fmla="*/ 7817899 w 12192000"/>
              <a:gd name="connsiteY76" fmla="*/ 1862176 h 3482342"/>
              <a:gd name="connsiteX77" fmla="*/ 7768994 w 12192000"/>
              <a:gd name="connsiteY77" fmla="*/ 1855721 h 3482342"/>
              <a:gd name="connsiteX78" fmla="*/ 7618027 w 12192000"/>
              <a:gd name="connsiteY78" fmla="*/ 1830959 h 3482342"/>
              <a:gd name="connsiteX79" fmla="*/ 7449425 w 12192000"/>
              <a:gd name="connsiteY79" fmla="*/ 1810910 h 3482342"/>
              <a:gd name="connsiteX80" fmla="*/ 7342915 w 12192000"/>
              <a:gd name="connsiteY80" fmla="*/ 1819827 h 3482342"/>
              <a:gd name="connsiteX81" fmla="*/ 7255191 w 12192000"/>
              <a:gd name="connsiteY81" fmla="*/ 1834354 h 3482342"/>
              <a:gd name="connsiteX82" fmla="*/ 7131205 w 12192000"/>
              <a:gd name="connsiteY82" fmla="*/ 1845557 h 3482342"/>
              <a:gd name="connsiteX83" fmla="*/ 6941837 w 12192000"/>
              <a:gd name="connsiteY83" fmla="*/ 1840640 h 3482342"/>
              <a:gd name="connsiteX84" fmla="*/ 6837145 w 12192000"/>
              <a:gd name="connsiteY84" fmla="*/ 1870724 h 3482342"/>
              <a:gd name="connsiteX85" fmla="*/ 6753991 w 12192000"/>
              <a:gd name="connsiteY85" fmla="*/ 1860969 h 3482342"/>
              <a:gd name="connsiteX86" fmla="*/ 6727754 w 12192000"/>
              <a:gd name="connsiteY86" fmla="*/ 1882372 h 3482342"/>
              <a:gd name="connsiteX87" fmla="*/ 6723371 w 12192000"/>
              <a:gd name="connsiteY87" fmla="*/ 1886494 h 3482342"/>
              <a:gd name="connsiteX88" fmla="*/ 6702779 w 12192000"/>
              <a:gd name="connsiteY88" fmla="*/ 1893601 h 3482342"/>
              <a:gd name="connsiteX89" fmla="*/ 6686657 w 12192000"/>
              <a:gd name="connsiteY89" fmla="*/ 1907344 h 3482342"/>
              <a:gd name="connsiteX90" fmla="*/ 6651330 w 12192000"/>
              <a:gd name="connsiteY90" fmla="*/ 1922921 h 3482342"/>
              <a:gd name="connsiteX91" fmla="*/ 6622958 w 12192000"/>
              <a:gd name="connsiteY91" fmla="*/ 1936255 h 3482342"/>
              <a:gd name="connsiteX92" fmla="*/ 6522602 w 12192000"/>
              <a:gd name="connsiteY92" fmla="*/ 1954133 h 3482342"/>
              <a:gd name="connsiteX93" fmla="*/ 6444344 w 12192000"/>
              <a:gd name="connsiteY93" fmla="*/ 1969663 h 3482342"/>
              <a:gd name="connsiteX94" fmla="*/ 6409626 w 12192000"/>
              <a:gd name="connsiteY94" fmla="*/ 1978846 h 3482342"/>
              <a:gd name="connsiteX95" fmla="*/ 6333446 w 12192000"/>
              <a:gd name="connsiteY95" fmla="*/ 1997163 h 3482342"/>
              <a:gd name="connsiteX96" fmla="*/ 6294933 w 12192000"/>
              <a:gd name="connsiteY96" fmla="*/ 2019412 h 3482342"/>
              <a:gd name="connsiteX97" fmla="*/ 6238719 w 12192000"/>
              <a:gd name="connsiteY97" fmla="*/ 2042547 h 3482342"/>
              <a:gd name="connsiteX98" fmla="*/ 6187205 w 12192000"/>
              <a:gd name="connsiteY98" fmla="*/ 2060048 h 3482342"/>
              <a:gd name="connsiteX99" fmla="*/ 6138780 w 12192000"/>
              <a:gd name="connsiteY99" fmla="*/ 2081918 h 3482342"/>
              <a:gd name="connsiteX100" fmla="*/ 6120125 w 12192000"/>
              <a:gd name="connsiteY100" fmla="*/ 2109475 h 3482342"/>
              <a:gd name="connsiteX101" fmla="*/ 6056576 w 12192000"/>
              <a:gd name="connsiteY101" fmla="*/ 2120066 h 3482342"/>
              <a:gd name="connsiteX102" fmla="*/ 5993794 w 12192000"/>
              <a:gd name="connsiteY102" fmla="*/ 2122569 h 3482342"/>
              <a:gd name="connsiteX103" fmla="*/ 5943601 w 12192000"/>
              <a:gd name="connsiteY103" fmla="*/ 2137719 h 3482342"/>
              <a:gd name="connsiteX104" fmla="*/ 5898141 w 12192000"/>
              <a:gd name="connsiteY104" fmla="*/ 2144806 h 3482342"/>
              <a:gd name="connsiteX105" fmla="*/ 5855337 w 12192000"/>
              <a:gd name="connsiteY105" fmla="*/ 2137719 h 3482342"/>
              <a:gd name="connsiteX106" fmla="*/ 5817682 w 12192000"/>
              <a:gd name="connsiteY106" fmla="*/ 2157358 h 3482342"/>
              <a:gd name="connsiteX107" fmla="*/ 5735300 w 12192000"/>
              <a:gd name="connsiteY107" fmla="*/ 2158902 h 3482342"/>
              <a:gd name="connsiteX108" fmla="*/ 5591469 w 12192000"/>
              <a:gd name="connsiteY108" fmla="*/ 2178389 h 3482342"/>
              <a:gd name="connsiteX109" fmla="*/ 5505818 w 12192000"/>
              <a:gd name="connsiteY109" fmla="*/ 2194207 h 3482342"/>
              <a:gd name="connsiteX110" fmla="*/ 5452860 w 12192000"/>
              <a:gd name="connsiteY110" fmla="*/ 2180085 h 3482342"/>
              <a:gd name="connsiteX111" fmla="*/ 5414282 w 12192000"/>
              <a:gd name="connsiteY111" fmla="*/ 2183070 h 3482342"/>
              <a:gd name="connsiteX112" fmla="*/ 5368369 w 12192000"/>
              <a:gd name="connsiteY112" fmla="*/ 2204272 h 3482342"/>
              <a:gd name="connsiteX113" fmla="*/ 5336354 w 12192000"/>
              <a:gd name="connsiteY113" fmla="*/ 2218920 h 3482342"/>
              <a:gd name="connsiteX114" fmla="*/ 5291263 w 12192000"/>
              <a:gd name="connsiteY114" fmla="*/ 2239182 h 3482342"/>
              <a:gd name="connsiteX115" fmla="*/ 5255152 w 12192000"/>
              <a:gd name="connsiteY115" fmla="*/ 2247164 h 3482342"/>
              <a:gd name="connsiteX116" fmla="*/ 5233796 w 12192000"/>
              <a:gd name="connsiteY116" fmla="*/ 2268260 h 3482342"/>
              <a:gd name="connsiteX117" fmla="*/ 5212786 w 12192000"/>
              <a:gd name="connsiteY117" fmla="*/ 2296592 h 3482342"/>
              <a:gd name="connsiteX118" fmla="*/ 5173523 w 12192000"/>
              <a:gd name="connsiteY118" fmla="*/ 2309057 h 3482342"/>
              <a:gd name="connsiteX119" fmla="*/ 5123830 w 12192000"/>
              <a:gd name="connsiteY119" fmla="*/ 2307070 h 3482342"/>
              <a:gd name="connsiteX120" fmla="*/ 5065426 w 12192000"/>
              <a:gd name="connsiteY120" fmla="*/ 2324076 h 3482342"/>
              <a:gd name="connsiteX121" fmla="*/ 4975908 w 12192000"/>
              <a:gd name="connsiteY121" fmla="*/ 2364128 h 3482342"/>
              <a:gd name="connsiteX122" fmla="*/ 4913723 w 12192000"/>
              <a:gd name="connsiteY122" fmla="*/ 2385265 h 3482342"/>
              <a:gd name="connsiteX123" fmla="*/ 4746485 w 12192000"/>
              <a:gd name="connsiteY123" fmla="*/ 2451769 h 3482342"/>
              <a:gd name="connsiteX124" fmla="*/ 4681588 w 12192000"/>
              <a:gd name="connsiteY124" fmla="*/ 2467494 h 3482342"/>
              <a:gd name="connsiteX125" fmla="*/ 1783655 w 12192000"/>
              <a:gd name="connsiteY125" fmla="*/ 3163860 h 3482342"/>
              <a:gd name="connsiteX126" fmla="*/ 1325955 w 12192000"/>
              <a:gd name="connsiteY126" fmla="*/ 3176692 h 3482342"/>
              <a:gd name="connsiteX127" fmla="*/ 1190384 w 12192000"/>
              <a:gd name="connsiteY127" fmla="*/ 3203504 h 3482342"/>
              <a:gd name="connsiteX128" fmla="*/ 1094537 w 12192000"/>
              <a:gd name="connsiteY128" fmla="*/ 3229469 h 3482342"/>
              <a:gd name="connsiteX129" fmla="*/ 779276 w 12192000"/>
              <a:gd name="connsiteY129" fmla="*/ 3327290 h 3482342"/>
              <a:gd name="connsiteX130" fmla="*/ 600378 w 12192000"/>
              <a:gd name="connsiteY130" fmla="*/ 3335250 h 3482342"/>
              <a:gd name="connsiteX131" fmla="*/ 493457 w 12192000"/>
              <a:gd name="connsiteY131" fmla="*/ 3365044 h 3482342"/>
              <a:gd name="connsiteX132" fmla="*/ 349402 w 12192000"/>
              <a:gd name="connsiteY132" fmla="*/ 3380897 h 3482342"/>
              <a:gd name="connsiteX133" fmla="*/ 192183 w 12192000"/>
              <a:gd name="connsiteY133" fmla="*/ 3460075 h 3482342"/>
              <a:gd name="connsiteX134" fmla="*/ 46713 w 12192000"/>
              <a:gd name="connsiteY134" fmla="*/ 3462986 h 3482342"/>
              <a:gd name="connsiteX135" fmla="*/ 2765 w 12192000"/>
              <a:gd name="connsiteY135" fmla="*/ 3480770 h 3482342"/>
              <a:gd name="connsiteX136" fmla="*/ 0 w 12192000"/>
              <a:gd name="connsiteY136" fmla="*/ 3482342 h 3482342"/>
              <a:gd name="connsiteX137" fmla="*/ 0 w 12192000"/>
              <a:gd name="connsiteY13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13493 w 12192000"/>
              <a:gd name="connsiteY21" fmla="*/ 880860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92183 w 12192000"/>
              <a:gd name="connsiteY135" fmla="*/ 3460075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416599 w 12192000"/>
              <a:gd name="connsiteY133" fmla="*/ 3387517 h 3482342"/>
              <a:gd name="connsiteX134" fmla="*/ 349402 w 12192000"/>
              <a:gd name="connsiteY134" fmla="*/ 3380897 h 3482342"/>
              <a:gd name="connsiteX135" fmla="*/ 225952 w 12192000"/>
              <a:gd name="connsiteY135" fmla="*/ 3426352 h 3482342"/>
              <a:gd name="connsiteX136" fmla="*/ 171000 w 12192000"/>
              <a:gd name="connsiteY136" fmla="*/ 3438892 h 3482342"/>
              <a:gd name="connsiteX137" fmla="*/ 88263 w 12192000"/>
              <a:gd name="connsiteY137" fmla="*/ 3479310 h 3482342"/>
              <a:gd name="connsiteX138" fmla="*/ 46713 w 12192000"/>
              <a:gd name="connsiteY138" fmla="*/ 3462986 h 3482342"/>
              <a:gd name="connsiteX139" fmla="*/ 2765 w 12192000"/>
              <a:gd name="connsiteY139" fmla="*/ 3480770 h 3482342"/>
              <a:gd name="connsiteX140" fmla="*/ 0 w 12192000"/>
              <a:gd name="connsiteY140" fmla="*/ 3482342 h 3482342"/>
              <a:gd name="connsiteX141" fmla="*/ 0 w 12192000"/>
              <a:gd name="connsiteY14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388355 w 12192000"/>
              <a:gd name="connsiteY135" fmla="*/ 3376925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2192000" h="3482342">
                <a:moveTo>
                  <a:pt x="0" y="0"/>
                </a:moveTo>
                <a:lnTo>
                  <a:pt x="12192000" y="0"/>
                </a:lnTo>
                <a:lnTo>
                  <a:pt x="12192000" y="635369"/>
                </a:lnTo>
                <a:cubicBezTo>
                  <a:pt x="12191930" y="610378"/>
                  <a:pt x="12191859" y="585387"/>
                  <a:pt x="12191789" y="560396"/>
                </a:cubicBezTo>
                <a:cubicBezTo>
                  <a:pt x="12175211" y="562678"/>
                  <a:pt x="11999606" y="644473"/>
                  <a:pt x="11983027" y="646756"/>
                </a:cubicBezTo>
                <a:cubicBezTo>
                  <a:pt x="11943442" y="661920"/>
                  <a:pt x="11950154" y="649830"/>
                  <a:pt x="11940158" y="651378"/>
                </a:cubicBezTo>
                <a:cubicBezTo>
                  <a:pt x="11930162" y="652926"/>
                  <a:pt x="11943274" y="652245"/>
                  <a:pt x="11923051" y="656045"/>
                </a:cubicBezTo>
                <a:cubicBezTo>
                  <a:pt x="11882449" y="639093"/>
                  <a:pt x="11867184" y="670845"/>
                  <a:pt x="11832939" y="674181"/>
                </a:cubicBezTo>
                <a:cubicBezTo>
                  <a:pt x="11812296" y="669845"/>
                  <a:pt x="11772988" y="668355"/>
                  <a:pt x="11767770" y="683807"/>
                </a:cubicBezTo>
                <a:cubicBezTo>
                  <a:pt x="11757314" y="685936"/>
                  <a:pt x="11743230" y="693101"/>
                  <a:pt x="11728279" y="700816"/>
                </a:cubicBezTo>
                <a:lnTo>
                  <a:pt x="11722533" y="703421"/>
                </a:lnTo>
                <a:lnTo>
                  <a:pt x="11720002" y="710566"/>
                </a:lnTo>
                <a:lnTo>
                  <a:pt x="11707351" y="710310"/>
                </a:lnTo>
                <a:lnTo>
                  <a:pt x="11700369" y="713480"/>
                </a:lnTo>
                <a:lnTo>
                  <a:pt x="11691126" y="726131"/>
                </a:lnTo>
                <a:cubicBezTo>
                  <a:pt x="11686960" y="732845"/>
                  <a:pt x="11663435" y="739546"/>
                  <a:pt x="11657717" y="746701"/>
                </a:cubicBezTo>
                <a:cubicBezTo>
                  <a:pt x="11651999" y="753856"/>
                  <a:pt x="11669175" y="763766"/>
                  <a:pt x="11656818" y="769062"/>
                </a:cubicBezTo>
                <a:cubicBezTo>
                  <a:pt x="11645954" y="777786"/>
                  <a:pt x="11627045" y="778196"/>
                  <a:pt x="11601229" y="785537"/>
                </a:cubicBezTo>
                <a:cubicBezTo>
                  <a:pt x="11575413" y="792878"/>
                  <a:pt x="11538696" y="801341"/>
                  <a:pt x="11501920" y="813109"/>
                </a:cubicBezTo>
                <a:cubicBezTo>
                  <a:pt x="11460587" y="824093"/>
                  <a:pt x="11432519" y="842469"/>
                  <a:pt x="11405286" y="849086"/>
                </a:cubicBezTo>
                <a:cubicBezTo>
                  <a:pt x="11353339" y="866295"/>
                  <a:pt x="11354410" y="845161"/>
                  <a:pt x="11338523" y="852810"/>
                </a:cubicBezTo>
                <a:cubicBezTo>
                  <a:pt x="11308884" y="863514"/>
                  <a:pt x="11353090" y="841987"/>
                  <a:pt x="11334676" y="859677"/>
                </a:cubicBezTo>
                <a:cubicBezTo>
                  <a:pt x="11295079" y="884428"/>
                  <a:pt x="11238631" y="959542"/>
                  <a:pt x="11217448" y="980136"/>
                </a:cubicBezTo>
                <a:cubicBezTo>
                  <a:pt x="11196801" y="1004817"/>
                  <a:pt x="11202732" y="987478"/>
                  <a:pt x="11196987" y="1000897"/>
                </a:cubicBezTo>
                <a:cubicBezTo>
                  <a:pt x="11191242" y="1014316"/>
                  <a:pt x="11200040" y="1028284"/>
                  <a:pt x="11193568" y="1039464"/>
                </a:cubicBezTo>
                <a:cubicBezTo>
                  <a:pt x="11181920" y="1057634"/>
                  <a:pt x="11187929" y="1053532"/>
                  <a:pt x="11175804" y="1067977"/>
                </a:cubicBezTo>
                <a:cubicBezTo>
                  <a:pt x="11168136" y="1078025"/>
                  <a:pt x="11142602" y="1097119"/>
                  <a:pt x="11133438" y="1106812"/>
                </a:cubicBezTo>
                <a:cubicBezTo>
                  <a:pt x="11124274" y="1116505"/>
                  <a:pt x="11134647" y="1114365"/>
                  <a:pt x="11120819" y="1126133"/>
                </a:cubicBezTo>
                <a:cubicBezTo>
                  <a:pt x="11106991" y="1137901"/>
                  <a:pt x="11087009" y="1165275"/>
                  <a:pt x="11071654" y="1177422"/>
                </a:cubicBezTo>
                <a:cubicBezTo>
                  <a:pt x="11056299" y="1189570"/>
                  <a:pt x="11041338" y="1190780"/>
                  <a:pt x="11028687" y="1199018"/>
                </a:cubicBezTo>
                <a:cubicBezTo>
                  <a:pt x="11006077" y="1216981"/>
                  <a:pt x="10985939" y="1219268"/>
                  <a:pt x="10974565" y="1226849"/>
                </a:cubicBezTo>
                <a:cubicBezTo>
                  <a:pt x="10963191" y="1234430"/>
                  <a:pt x="10978096" y="1238618"/>
                  <a:pt x="10960443" y="1244502"/>
                </a:cubicBezTo>
                <a:cubicBezTo>
                  <a:pt x="10937301" y="1255025"/>
                  <a:pt x="10897483" y="1265096"/>
                  <a:pt x="10879242" y="1269215"/>
                </a:cubicBezTo>
                <a:cubicBezTo>
                  <a:pt x="10861001" y="1273334"/>
                  <a:pt x="10863361" y="1264933"/>
                  <a:pt x="10850998" y="1269215"/>
                </a:cubicBezTo>
                <a:lnTo>
                  <a:pt x="10815658" y="1287849"/>
                </a:lnTo>
                <a:cubicBezTo>
                  <a:pt x="10795652" y="1293733"/>
                  <a:pt x="10746525" y="1311275"/>
                  <a:pt x="10723900" y="1318642"/>
                </a:cubicBezTo>
                <a:cubicBezTo>
                  <a:pt x="10705077" y="1325539"/>
                  <a:pt x="10706518" y="1319939"/>
                  <a:pt x="10699186" y="1322173"/>
                </a:cubicBezTo>
                <a:cubicBezTo>
                  <a:pt x="10691854" y="1324408"/>
                  <a:pt x="10686855" y="1343347"/>
                  <a:pt x="10676375" y="1342640"/>
                </a:cubicBezTo>
                <a:cubicBezTo>
                  <a:pt x="10676343" y="1337186"/>
                  <a:pt x="10639666" y="1342470"/>
                  <a:pt x="10636304" y="1342641"/>
                </a:cubicBezTo>
                <a:cubicBezTo>
                  <a:pt x="10626667" y="1347586"/>
                  <a:pt x="10613500" y="1341941"/>
                  <a:pt x="10603863" y="1346886"/>
                </a:cubicBezTo>
                <a:lnTo>
                  <a:pt x="10573203" y="1351996"/>
                </a:lnTo>
                <a:cubicBezTo>
                  <a:pt x="10562611" y="1353173"/>
                  <a:pt x="10557365" y="1375337"/>
                  <a:pt x="10547375" y="1375130"/>
                </a:cubicBezTo>
                <a:cubicBezTo>
                  <a:pt x="10537385" y="1374923"/>
                  <a:pt x="10522089" y="1366643"/>
                  <a:pt x="10513263" y="1371939"/>
                </a:cubicBezTo>
                <a:cubicBezTo>
                  <a:pt x="10505804" y="1378887"/>
                  <a:pt x="10494815" y="1378774"/>
                  <a:pt x="10487356" y="1385722"/>
                </a:cubicBezTo>
                <a:lnTo>
                  <a:pt x="10464012" y="1391778"/>
                </a:lnTo>
                <a:cubicBezTo>
                  <a:pt x="10456657" y="1392366"/>
                  <a:pt x="10449461" y="1401737"/>
                  <a:pt x="10439694" y="1406905"/>
                </a:cubicBezTo>
                <a:cubicBezTo>
                  <a:pt x="10429927" y="1412073"/>
                  <a:pt x="10417525" y="1414065"/>
                  <a:pt x="10405409" y="1422789"/>
                </a:cubicBezTo>
                <a:cubicBezTo>
                  <a:pt x="10385126" y="1419848"/>
                  <a:pt x="10374706" y="1423369"/>
                  <a:pt x="10370530" y="1441596"/>
                </a:cubicBezTo>
                <a:cubicBezTo>
                  <a:pt x="10354767" y="1445421"/>
                  <a:pt x="10317840" y="1451247"/>
                  <a:pt x="10300239" y="1456332"/>
                </a:cubicBezTo>
                <a:cubicBezTo>
                  <a:pt x="10282638" y="1461417"/>
                  <a:pt x="10276690" y="1468577"/>
                  <a:pt x="10264922" y="1472107"/>
                </a:cubicBezTo>
                <a:cubicBezTo>
                  <a:pt x="10253154" y="1475637"/>
                  <a:pt x="10240218" y="1469553"/>
                  <a:pt x="10229629" y="1470454"/>
                </a:cubicBezTo>
                <a:cubicBezTo>
                  <a:pt x="10219040" y="1471355"/>
                  <a:pt x="10214330" y="1477515"/>
                  <a:pt x="10201385" y="1477515"/>
                </a:cubicBezTo>
                <a:cubicBezTo>
                  <a:pt x="10188440" y="1477515"/>
                  <a:pt x="10165492" y="1479280"/>
                  <a:pt x="10151958" y="1477515"/>
                </a:cubicBezTo>
                <a:cubicBezTo>
                  <a:pt x="10138424" y="1475750"/>
                  <a:pt x="10130187" y="1468101"/>
                  <a:pt x="10120184" y="1466924"/>
                </a:cubicBezTo>
                <a:cubicBezTo>
                  <a:pt x="10110181" y="1465747"/>
                  <a:pt x="10091597" y="1479719"/>
                  <a:pt x="10081348" y="1481046"/>
                </a:cubicBezTo>
                <a:cubicBezTo>
                  <a:pt x="10071099" y="1482373"/>
                  <a:pt x="10073276" y="1471664"/>
                  <a:pt x="10058690" y="1474888"/>
                </a:cubicBezTo>
                <a:cubicBezTo>
                  <a:pt x="10040170" y="1466053"/>
                  <a:pt x="10015872" y="1472731"/>
                  <a:pt x="10004424" y="1489801"/>
                </a:cubicBezTo>
                <a:cubicBezTo>
                  <a:pt x="10002452" y="1492741"/>
                  <a:pt x="10000947" y="1495882"/>
                  <a:pt x="9999951" y="1499127"/>
                </a:cubicBezTo>
                <a:cubicBezTo>
                  <a:pt x="9967418" y="1507155"/>
                  <a:pt x="9889427" y="1534394"/>
                  <a:pt x="9845462" y="1548192"/>
                </a:cubicBezTo>
                <a:cubicBezTo>
                  <a:pt x="9822222" y="1562604"/>
                  <a:pt x="9768858" y="1594433"/>
                  <a:pt x="9736156" y="1581928"/>
                </a:cubicBezTo>
                <a:cubicBezTo>
                  <a:pt x="9745637" y="1601571"/>
                  <a:pt x="9699425" y="1582999"/>
                  <a:pt x="9693355" y="1602632"/>
                </a:cubicBezTo>
                <a:cubicBezTo>
                  <a:pt x="9690360" y="1618512"/>
                  <a:pt x="9675642" y="1616579"/>
                  <a:pt x="9664242" y="1622075"/>
                </a:cubicBezTo>
                <a:cubicBezTo>
                  <a:pt x="9655776" y="1638103"/>
                  <a:pt x="9598819" y="1651043"/>
                  <a:pt x="9579195" y="1648017"/>
                </a:cubicBezTo>
                <a:cubicBezTo>
                  <a:pt x="9524163" y="1629881"/>
                  <a:pt x="9477693" y="1693985"/>
                  <a:pt x="9433652" y="1681174"/>
                </a:cubicBezTo>
                <a:cubicBezTo>
                  <a:pt x="9421990" y="1682314"/>
                  <a:pt x="9412258" y="1685676"/>
                  <a:pt x="9403775" y="1690403"/>
                </a:cubicBezTo>
                <a:lnTo>
                  <a:pt x="9382503" y="1706957"/>
                </a:lnTo>
                <a:lnTo>
                  <a:pt x="9381410" y="1718312"/>
                </a:lnTo>
                <a:lnTo>
                  <a:pt x="9365685" y="1724772"/>
                </a:lnTo>
                <a:lnTo>
                  <a:pt x="9278020" y="1741161"/>
                </a:lnTo>
                <a:cubicBezTo>
                  <a:pt x="9235873" y="1762229"/>
                  <a:pt x="9231473" y="1754941"/>
                  <a:pt x="9217145" y="1771195"/>
                </a:cubicBezTo>
                <a:cubicBezTo>
                  <a:pt x="9131538" y="1776872"/>
                  <a:pt x="9039728" y="1814874"/>
                  <a:pt x="8955875" y="1796806"/>
                </a:cubicBezTo>
                <a:cubicBezTo>
                  <a:pt x="8861771" y="1817659"/>
                  <a:pt x="8730077" y="1856614"/>
                  <a:pt x="8648415" y="1878623"/>
                </a:cubicBezTo>
                <a:cubicBezTo>
                  <a:pt x="8578856" y="1892487"/>
                  <a:pt x="8546278" y="1907799"/>
                  <a:pt x="8538519" y="1894114"/>
                </a:cubicBezTo>
                <a:cubicBezTo>
                  <a:pt x="8513108" y="1898081"/>
                  <a:pt x="8514559" y="1915122"/>
                  <a:pt x="8506541" y="1905955"/>
                </a:cubicBezTo>
                <a:cubicBezTo>
                  <a:pt x="8437841" y="1911139"/>
                  <a:pt x="8301617" y="1910841"/>
                  <a:pt x="8236214" y="1909725"/>
                </a:cubicBezTo>
                <a:cubicBezTo>
                  <a:pt x="8201189" y="1897570"/>
                  <a:pt x="8163827" y="1900921"/>
                  <a:pt x="8132104" y="1895727"/>
                </a:cubicBezTo>
                <a:cubicBezTo>
                  <a:pt x="8021354" y="1869423"/>
                  <a:pt x="7973371" y="1872758"/>
                  <a:pt x="7918078" y="1862668"/>
                </a:cubicBezTo>
                <a:cubicBezTo>
                  <a:pt x="7883942" y="1854133"/>
                  <a:pt x="7834588" y="1870269"/>
                  <a:pt x="7817899" y="1862176"/>
                </a:cubicBezTo>
                <a:cubicBezTo>
                  <a:pt x="7803952" y="1858540"/>
                  <a:pt x="7780423" y="1826275"/>
                  <a:pt x="7768994" y="1855721"/>
                </a:cubicBezTo>
                <a:cubicBezTo>
                  <a:pt x="7693971" y="1816704"/>
                  <a:pt x="7680420" y="1850219"/>
                  <a:pt x="7618027" y="1830959"/>
                </a:cubicBezTo>
                <a:cubicBezTo>
                  <a:pt x="7563589" y="1813247"/>
                  <a:pt x="7530287" y="1817871"/>
                  <a:pt x="7449425" y="1810910"/>
                </a:cubicBezTo>
                <a:lnTo>
                  <a:pt x="7342915" y="1819827"/>
                </a:lnTo>
                <a:lnTo>
                  <a:pt x="7255191" y="1834354"/>
                </a:lnTo>
                <a:cubicBezTo>
                  <a:pt x="7235153" y="1839259"/>
                  <a:pt x="7150315" y="1831629"/>
                  <a:pt x="7131205" y="1845557"/>
                </a:cubicBezTo>
                <a:cubicBezTo>
                  <a:pt x="6968750" y="1838101"/>
                  <a:pt x="6977206" y="1837412"/>
                  <a:pt x="6941837" y="1840640"/>
                </a:cubicBezTo>
                <a:cubicBezTo>
                  <a:pt x="6905846" y="1863867"/>
                  <a:pt x="6892534" y="1847120"/>
                  <a:pt x="6837145" y="1870724"/>
                </a:cubicBezTo>
                <a:cubicBezTo>
                  <a:pt x="6823442" y="1850610"/>
                  <a:pt x="6785388" y="1865075"/>
                  <a:pt x="6753991" y="1860969"/>
                </a:cubicBezTo>
                <a:cubicBezTo>
                  <a:pt x="6744571" y="1866959"/>
                  <a:pt x="6736100" y="1874451"/>
                  <a:pt x="6727754" y="1882372"/>
                </a:cubicBezTo>
                <a:lnTo>
                  <a:pt x="6723371" y="1886494"/>
                </a:lnTo>
                <a:lnTo>
                  <a:pt x="6702779" y="1893601"/>
                </a:lnTo>
                <a:lnTo>
                  <a:pt x="6686657" y="1907344"/>
                </a:lnTo>
                <a:lnTo>
                  <a:pt x="6651330" y="1922921"/>
                </a:lnTo>
                <a:cubicBezTo>
                  <a:pt x="6640157" y="1928264"/>
                  <a:pt x="6638035" y="1935420"/>
                  <a:pt x="6622958" y="1936255"/>
                </a:cubicBezTo>
                <a:cubicBezTo>
                  <a:pt x="6600915" y="1943222"/>
                  <a:pt x="6552371" y="1948565"/>
                  <a:pt x="6522602" y="1954133"/>
                </a:cubicBezTo>
                <a:cubicBezTo>
                  <a:pt x="6492833" y="1959701"/>
                  <a:pt x="6461408" y="1966721"/>
                  <a:pt x="6444344" y="1969663"/>
                </a:cubicBezTo>
                <a:cubicBezTo>
                  <a:pt x="6427280" y="1972605"/>
                  <a:pt x="6428109" y="1974263"/>
                  <a:pt x="6409626" y="1978846"/>
                </a:cubicBezTo>
                <a:cubicBezTo>
                  <a:pt x="6391143" y="1983429"/>
                  <a:pt x="6354327" y="1989225"/>
                  <a:pt x="6333446" y="1997163"/>
                </a:cubicBezTo>
                <a:cubicBezTo>
                  <a:pt x="6318475" y="2003304"/>
                  <a:pt x="6299617" y="2000258"/>
                  <a:pt x="6294933" y="2019412"/>
                </a:cubicBezTo>
                <a:cubicBezTo>
                  <a:pt x="6286089" y="2042978"/>
                  <a:pt x="6227534" y="2018229"/>
                  <a:pt x="6238719" y="2042547"/>
                </a:cubicBezTo>
                <a:cubicBezTo>
                  <a:pt x="6222530" y="2046966"/>
                  <a:pt x="6203861" y="2053486"/>
                  <a:pt x="6187205" y="2060048"/>
                </a:cubicBezTo>
                <a:cubicBezTo>
                  <a:pt x="6170549" y="2066610"/>
                  <a:pt x="6153490" y="2074269"/>
                  <a:pt x="6138780" y="2081918"/>
                </a:cubicBezTo>
                <a:cubicBezTo>
                  <a:pt x="6124070" y="2089567"/>
                  <a:pt x="6133826" y="2100763"/>
                  <a:pt x="6120125" y="2109475"/>
                </a:cubicBezTo>
                <a:cubicBezTo>
                  <a:pt x="6106424" y="2118187"/>
                  <a:pt x="6071747" y="2113765"/>
                  <a:pt x="6056576" y="2120066"/>
                </a:cubicBezTo>
                <a:cubicBezTo>
                  <a:pt x="6041405" y="2126367"/>
                  <a:pt x="6013212" y="2118450"/>
                  <a:pt x="5993794" y="2122569"/>
                </a:cubicBezTo>
                <a:cubicBezTo>
                  <a:pt x="5964206" y="2130692"/>
                  <a:pt x="5962485" y="2139897"/>
                  <a:pt x="5943601" y="2137719"/>
                </a:cubicBezTo>
                <a:cubicBezTo>
                  <a:pt x="5924717" y="2135541"/>
                  <a:pt x="5912263" y="2145394"/>
                  <a:pt x="5898141" y="2144806"/>
                </a:cubicBezTo>
                <a:cubicBezTo>
                  <a:pt x="5884019" y="2144218"/>
                  <a:pt x="5868158" y="2133273"/>
                  <a:pt x="5855337" y="2137719"/>
                </a:cubicBezTo>
                <a:cubicBezTo>
                  <a:pt x="5842516" y="2142165"/>
                  <a:pt x="5837100" y="2155593"/>
                  <a:pt x="5817682" y="2157358"/>
                </a:cubicBezTo>
                <a:cubicBezTo>
                  <a:pt x="5798264" y="2159123"/>
                  <a:pt x="5773002" y="2155397"/>
                  <a:pt x="5735300" y="2158902"/>
                </a:cubicBezTo>
                <a:cubicBezTo>
                  <a:pt x="5697598" y="2162407"/>
                  <a:pt x="5588527" y="2188980"/>
                  <a:pt x="5591469" y="2178389"/>
                </a:cubicBezTo>
                <a:cubicBezTo>
                  <a:pt x="5555576" y="2181920"/>
                  <a:pt x="5528919" y="2193924"/>
                  <a:pt x="5505818" y="2194207"/>
                </a:cubicBezTo>
                <a:cubicBezTo>
                  <a:pt x="5482717" y="2194490"/>
                  <a:pt x="5495184" y="2190180"/>
                  <a:pt x="5477574" y="2190677"/>
                </a:cubicBezTo>
                <a:cubicBezTo>
                  <a:pt x="5459964" y="2191175"/>
                  <a:pt x="5427187" y="2180216"/>
                  <a:pt x="5414282" y="2183070"/>
                </a:cubicBezTo>
                <a:cubicBezTo>
                  <a:pt x="5407945" y="2205016"/>
                  <a:pt x="5394338" y="2208803"/>
                  <a:pt x="5368369" y="2204272"/>
                </a:cubicBezTo>
                <a:cubicBezTo>
                  <a:pt x="5354793" y="2209070"/>
                  <a:pt x="5349205" y="2213102"/>
                  <a:pt x="5336354" y="2218920"/>
                </a:cubicBezTo>
                <a:cubicBezTo>
                  <a:pt x="5323503" y="2224738"/>
                  <a:pt x="5304208" y="2232709"/>
                  <a:pt x="5291263" y="2239182"/>
                </a:cubicBezTo>
                <a:cubicBezTo>
                  <a:pt x="5278318" y="2245655"/>
                  <a:pt x="5264730" y="2242318"/>
                  <a:pt x="5255152" y="2247164"/>
                </a:cubicBezTo>
                <a:cubicBezTo>
                  <a:pt x="5245574" y="2252010"/>
                  <a:pt x="5240857" y="2261199"/>
                  <a:pt x="5233796" y="2268260"/>
                </a:cubicBezTo>
                <a:cubicBezTo>
                  <a:pt x="5226735" y="2275321"/>
                  <a:pt x="5222832" y="2268609"/>
                  <a:pt x="5212786" y="2275408"/>
                </a:cubicBezTo>
                <a:cubicBezTo>
                  <a:pt x="5202741" y="2282208"/>
                  <a:pt x="5174227" y="2281420"/>
                  <a:pt x="5159401" y="2284343"/>
                </a:cubicBezTo>
                <a:cubicBezTo>
                  <a:pt x="5129776" y="2295641"/>
                  <a:pt x="5158686" y="2301898"/>
                  <a:pt x="5123830" y="2307070"/>
                </a:cubicBezTo>
                <a:cubicBezTo>
                  <a:pt x="5082905" y="2318102"/>
                  <a:pt x="5072939" y="2287385"/>
                  <a:pt x="5065426" y="2324076"/>
                </a:cubicBezTo>
                <a:cubicBezTo>
                  <a:pt x="5017747" y="2318395"/>
                  <a:pt x="5031271" y="2337329"/>
                  <a:pt x="4975908" y="2364128"/>
                </a:cubicBezTo>
                <a:cubicBezTo>
                  <a:pt x="4946700" y="2354134"/>
                  <a:pt x="4928936" y="2366071"/>
                  <a:pt x="4913723" y="2385265"/>
                </a:cubicBezTo>
                <a:cubicBezTo>
                  <a:pt x="4854880" y="2394046"/>
                  <a:pt x="4808730" y="2428302"/>
                  <a:pt x="4746485" y="2451769"/>
                </a:cubicBezTo>
                <a:lnTo>
                  <a:pt x="4681588" y="2467494"/>
                </a:lnTo>
                <a:lnTo>
                  <a:pt x="1783655" y="3163860"/>
                </a:lnTo>
                <a:lnTo>
                  <a:pt x="1325955" y="3176692"/>
                </a:lnTo>
                <a:cubicBezTo>
                  <a:pt x="1278931" y="3186609"/>
                  <a:pt x="1232617" y="3191205"/>
                  <a:pt x="1190384" y="3203504"/>
                </a:cubicBezTo>
                <a:cubicBezTo>
                  <a:pt x="1146740" y="3204301"/>
                  <a:pt x="1142940" y="3250947"/>
                  <a:pt x="1094537" y="3229469"/>
                </a:cubicBezTo>
                <a:cubicBezTo>
                  <a:pt x="1069134" y="3237778"/>
                  <a:pt x="1026961" y="3247646"/>
                  <a:pt x="1013254" y="3263949"/>
                </a:cubicBezTo>
                <a:cubicBezTo>
                  <a:pt x="966756" y="3279110"/>
                  <a:pt x="851011" y="3352246"/>
                  <a:pt x="815546" y="3334559"/>
                </a:cubicBezTo>
                <a:cubicBezTo>
                  <a:pt x="808324" y="3352177"/>
                  <a:pt x="815137" y="3324821"/>
                  <a:pt x="779276" y="3327290"/>
                </a:cubicBezTo>
                <a:cubicBezTo>
                  <a:pt x="712585" y="3298149"/>
                  <a:pt x="672574" y="3378796"/>
                  <a:pt x="600378" y="3335250"/>
                </a:cubicBezTo>
                <a:cubicBezTo>
                  <a:pt x="595066" y="3356366"/>
                  <a:pt x="514059" y="3361176"/>
                  <a:pt x="493457" y="3365044"/>
                </a:cubicBezTo>
                <a:cubicBezTo>
                  <a:pt x="467535" y="3372578"/>
                  <a:pt x="412364" y="3374283"/>
                  <a:pt x="388355" y="3376925"/>
                </a:cubicBezTo>
                <a:cubicBezTo>
                  <a:pt x="364346" y="3379567"/>
                  <a:pt x="376469" y="3372659"/>
                  <a:pt x="349402" y="3380897"/>
                </a:cubicBezTo>
                <a:cubicBezTo>
                  <a:pt x="322335" y="3389135"/>
                  <a:pt x="248625" y="3434339"/>
                  <a:pt x="225952" y="3426352"/>
                </a:cubicBezTo>
                <a:cubicBezTo>
                  <a:pt x="199749" y="3439548"/>
                  <a:pt x="193948" y="3430066"/>
                  <a:pt x="171000" y="3438892"/>
                </a:cubicBezTo>
                <a:cubicBezTo>
                  <a:pt x="148052" y="3447718"/>
                  <a:pt x="101917" y="3457642"/>
                  <a:pt x="88263" y="3479310"/>
                </a:cubicBezTo>
                <a:cubicBezTo>
                  <a:pt x="64018" y="3479795"/>
                  <a:pt x="62139" y="3459801"/>
                  <a:pt x="46713" y="3462986"/>
                </a:cubicBezTo>
                <a:cubicBezTo>
                  <a:pt x="31576" y="3476862"/>
                  <a:pt x="15706" y="3476378"/>
                  <a:pt x="2765" y="3480770"/>
                </a:cubicBezTo>
                <a:lnTo>
                  <a:pt x="0" y="348234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23CED1-2C50-5664-9C44-343FB2AF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484094"/>
            <a:ext cx="9998441" cy="1206594"/>
          </a:xfrm>
        </p:spPr>
        <p:txBody>
          <a:bodyPr>
            <a:normAutofit/>
          </a:bodyPr>
          <a:lstStyle/>
          <a:p>
            <a:r>
              <a:rPr lang="en-US"/>
              <a:t>New gaming idea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8101159E-D455-456F-8FE1-396AB159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037" y="1958614"/>
            <a:ext cx="3594282" cy="39889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Premium Vector | Blue bubbles icon symbol simple design">
            <a:extLst>
              <a:ext uri="{FF2B5EF4-FFF2-40B4-BE49-F238E27FC236}">
                <a16:creationId xmlns:a16="http://schemas.microsoft.com/office/drawing/2014/main" id="{1D99E6CB-11B6-9AC4-1FBF-F65205BE8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 r="5706" b="3"/>
          <a:stretch/>
        </p:blipFill>
        <p:spPr bwMode="auto">
          <a:xfrm>
            <a:off x="1309404" y="2114946"/>
            <a:ext cx="3274548" cy="36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6">
            <a:extLst>
              <a:ext uri="{FF2B5EF4-FFF2-40B4-BE49-F238E27FC236}">
                <a16:creationId xmlns:a16="http://schemas.microsoft.com/office/drawing/2014/main" id="{1F9FDF39-7A42-411B-85F1-9DE812C7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497" y="580224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783A51-671E-632F-29E2-A6E354C47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870" y="2265416"/>
            <a:ext cx="5775327" cy="383727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Name: BUBBLE BINFO</a:t>
            </a:r>
          </a:p>
          <a:p>
            <a:r>
              <a:rPr lang="en-US" sz="2000" dirty="0"/>
              <a:t>Aim of the game: Destroy the right bubbles</a:t>
            </a:r>
          </a:p>
          <a:p>
            <a:r>
              <a:rPr lang="en-US" sz="2000" dirty="0"/>
              <a:t>Start: 0 ECTS</a:t>
            </a:r>
          </a:p>
          <a:p>
            <a:r>
              <a:rPr lang="en-US" sz="2000" dirty="0"/>
              <a:t>END: 30 ECTS</a:t>
            </a:r>
          </a:p>
        </p:txBody>
      </p:sp>
    </p:spTree>
    <p:extLst>
      <p:ext uri="{BB962C8B-B14F-4D97-AF65-F5344CB8AC3E}">
        <p14:creationId xmlns:p14="http://schemas.microsoft.com/office/powerpoint/2010/main" val="46109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9562861-131F-E899-3EF2-FF7DC230B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1067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AD3A9-8C9B-86DC-FB73-D68E96FB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Game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9167B5-E8E4-D5A3-5C82-42511AAFB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Memory game and reaction game</a:t>
            </a:r>
          </a:p>
          <a:p>
            <a:r>
              <a:rPr lang="en-GB" dirty="0">
                <a:sym typeface="Wingdings" panose="05000000000000000000" pitchFamily="2" charset="2"/>
              </a:rPr>
              <a:t>Fast-paced in order to keep the game loop interesting </a:t>
            </a:r>
          </a:p>
          <a:p>
            <a:r>
              <a:rPr lang="en-GB" dirty="0">
                <a:sym typeface="Wingdings" panose="05000000000000000000" pitchFamily="2" charset="2"/>
              </a:rPr>
              <a:t>Access to the interface only available in the beginning of the stage and at the end</a:t>
            </a:r>
          </a:p>
          <a:p>
            <a:r>
              <a:rPr lang="en-GB" dirty="0">
                <a:sym typeface="Wingdings" panose="05000000000000000000" pitchFamily="2" charset="2"/>
              </a:rPr>
              <a:t>Before stage only 15 seconds to memorise</a:t>
            </a:r>
            <a:endParaRPr lang="en-GB" dirty="0"/>
          </a:p>
          <a:p>
            <a:r>
              <a:rPr lang="en-GB" dirty="0"/>
              <a:t>Forces the player to get accustomed to the courses (colours)</a:t>
            </a:r>
          </a:p>
          <a:p>
            <a:r>
              <a:rPr lang="en-GB" dirty="0"/>
              <a:t>Before each game loop </a:t>
            </a:r>
            <a:r>
              <a:rPr lang="en-GB" dirty="0">
                <a:sym typeface="Wingdings" panose="05000000000000000000" pitchFamily="2" charset="2"/>
              </a:rPr>
              <a:t> information about the course </a:t>
            </a:r>
          </a:p>
          <a:p>
            <a:r>
              <a:rPr lang="en-GB" dirty="0">
                <a:sym typeface="Wingdings" panose="05000000000000000000" pitchFamily="2" charset="2"/>
              </a:rPr>
              <a:t>Information for the end of a stage</a:t>
            </a:r>
          </a:p>
          <a:p>
            <a:r>
              <a:rPr lang="en-GB" dirty="0">
                <a:sym typeface="Wingdings" panose="05000000000000000000" pitchFamily="2" charset="2"/>
              </a:rPr>
              <a:t>End of stage: Questions asked relative to performance in-game (max 3)</a:t>
            </a:r>
          </a:p>
          <a:p>
            <a:r>
              <a:rPr lang="en-GB" dirty="0">
                <a:sym typeface="Wingdings" panose="05000000000000000000" pitchFamily="2" charset="2"/>
              </a:rPr>
              <a:t>Every game loop new colours introduced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6B92-557C-0188-7A01-F294388A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D637-58D4-CE2F-69D8-F8B3C3A2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Game loop only meant to be played once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GB" dirty="0"/>
              <a:t>Difficulty = challenging</a:t>
            </a:r>
          </a:p>
          <a:p>
            <a:r>
              <a:rPr lang="en-GB" dirty="0"/>
              <a:t>Additional modes? (ADHD mode,…)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45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ene board in red background">
            <a:extLst>
              <a:ext uri="{FF2B5EF4-FFF2-40B4-BE49-F238E27FC236}">
                <a16:creationId xmlns:a16="http://schemas.microsoft.com/office/drawing/2014/main" id="{E348C2BB-B029-8B44-CAA5-0D45CF849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BB0272-6A1B-6B2C-730F-24E29281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16" y="719350"/>
            <a:ext cx="5537436" cy="10189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Promotion video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9AAB8-37C9-D414-DB9D-5063308D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Strong impression </a:t>
            </a:r>
          </a:p>
          <a:p>
            <a:r>
              <a:rPr lang="en-US" dirty="0">
                <a:solidFill>
                  <a:schemeClr val="bg1"/>
                </a:solidFill>
              </a:rPr>
              <a:t>Needs to be explosive</a:t>
            </a:r>
          </a:p>
          <a:p>
            <a:r>
              <a:rPr lang="en-US" dirty="0">
                <a:solidFill>
                  <a:schemeClr val="bg1"/>
                </a:solidFill>
              </a:rPr>
              <a:t>Gameplay simple</a:t>
            </a:r>
          </a:p>
          <a:p>
            <a:r>
              <a:rPr lang="en-US" dirty="0">
                <a:solidFill>
                  <a:schemeClr val="bg1"/>
                </a:solidFill>
              </a:rPr>
              <a:t>90’s boy toys  commercial</a:t>
            </a:r>
          </a:p>
          <a:p>
            <a:r>
              <a:rPr lang="en-US" dirty="0">
                <a:solidFill>
                  <a:schemeClr val="bg1"/>
                </a:solidFill>
              </a:rPr>
              <a:t>Game content</a:t>
            </a:r>
          </a:p>
          <a:p>
            <a:r>
              <a:rPr lang="en-US" dirty="0" err="1">
                <a:solidFill>
                  <a:schemeClr val="bg1"/>
                </a:solidFill>
              </a:rPr>
              <a:t>Binfo</a:t>
            </a:r>
            <a:r>
              <a:rPr lang="en-US">
                <a:solidFill>
                  <a:schemeClr val="bg1"/>
                </a:solidFill>
              </a:rPr>
              <a:t> promotion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Ein Bild, das Essen, Teller, Suppe enthält.&#10;&#10;Automatisch generierte Beschreibung">
            <a:extLst>
              <a:ext uri="{FF2B5EF4-FFF2-40B4-BE49-F238E27FC236}">
                <a16:creationId xmlns:a16="http://schemas.microsoft.com/office/drawing/2014/main" id="{BCD634AE-7911-5A12-23B5-A2EA24364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55" b="1191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90B5EF-D8C7-35E7-7C82-A51A3349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Sources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2ABFE-BAC6-9B2B-5D95-DF844A4A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https://img.freepik.com/premium-vector/blue-bubbles-icon-symbol-simple-design_601298-38.jpg?w=2000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9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Ein Bild, das Essen, Teller, Suppe enthält.&#10;&#10;Automatisch generierte Beschreibung">
            <a:extLst>
              <a:ext uri="{FF2B5EF4-FFF2-40B4-BE49-F238E27FC236}">
                <a16:creationId xmlns:a16="http://schemas.microsoft.com/office/drawing/2014/main" id="{48E16A5D-B593-D85C-C845-E3A6EC7B9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43" r="-1" b="117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8B5BB0-1662-1894-5CC8-723DECC2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Thanks in advance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6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BUBBLE BINFO</vt:lpstr>
      <vt:lpstr>Table of content</vt:lpstr>
      <vt:lpstr>New gaming idea</vt:lpstr>
      <vt:lpstr>Game design</vt:lpstr>
      <vt:lpstr>Additional information</vt:lpstr>
      <vt:lpstr>Promotion video</vt:lpstr>
      <vt:lpstr>Sources</vt:lpstr>
      <vt:lpstr>Thanks in advance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BINFO</dc:title>
  <dc:creator>AVDUSINOVIC Ajdina</dc:creator>
  <cp:lastModifiedBy>GOURDON Simon</cp:lastModifiedBy>
  <cp:revision>32</cp:revision>
  <dcterms:created xsi:type="dcterms:W3CDTF">2023-03-14T09:27:21Z</dcterms:created>
  <dcterms:modified xsi:type="dcterms:W3CDTF">2023-03-20T15:14:29Z</dcterms:modified>
</cp:coreProperties>
</file>