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878" r:id="rId1"/>
  </p:sldMasterIdLst>
  <p:notesMasterIdLst>
    <p:notesMasterId r:id="rId16"/>
  </p:notesMasterIdLst>
  <p:sldIdLst>
    <p:sldId id="257" r:id="rId2"/>
    <p:sldId id="258" r:id="rId3"/>
    <p:sldId id="267" r:id="rId4"/>
    <p:sldId id="269" r:id="rId5"/>
    <p:sldId id="275" r:id="rId6"/>
    <p:sldId id="276" r:id="rId7"/>
    <p:sldId id="273" r:id="rId8"/>
    <p:sldId id="271" r:id="rId9"/>
    <p:sldId id="272" r:id="rId10"/>
    <p:sldId id="278" r:id="rId11"/>
    <p:sldId id="270" r:id="rId12"/>
    <p:sldId id="277" r:id="rId13"/>
    <p:sldId id="26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DC15C-0736-6445-B2B2-45414B6F2C6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A3DFC-2B4D-7343-8D93-98D8801FAC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7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28F3-E77D-7C4C-B049-04FF696BB58A}" type="datetime1">
              <a:rPr lang="de-LU" smtClean="0"/>
              <a:t>10.03.23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6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B652-3354-BF49-80C0-DBB3B3104A4A}" type="datetime1">
              <a:rPr lang="de-LU" smtClean="0"/>
              <a:t>10.03.23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77DB-BF52-7A43-B2FE-E95F7D3EE7D2}" type="datetime1">
              <a:rPr lang="de-LU" smtClean="0"/>
              <a:t>10.03.23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5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B4D7-D783-9940-A5C2-D435E1454D76}" type="datetime1">
              <a:rPr lang="de-LU" smtClean="0"/>
              <a:t>10.03.23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167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2ED4-7CA5-7A45-B499-D25A352CC051}" type="datetime1">
              <a:rPr lang="de-LU" smtClean="0"/>
              <a:t>10.03.23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41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C068-A7B5-2042-AB23-439E42702666}" type="datetime1">
              <a:rPr lang="de-LU" smtClean="0"/>
              <a:t>10.03.23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86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996B-0C36-5241-A178-8926DFCE4080}" type="datetime1">
              <a:rPr lang="de-LU" smtClean="0"/>
              <a:t>10.03.23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5340-6AC0-AB4F-A6C9-2D5FA7C95AFC}" type="datetime1">
              <a:rPr lang="de-LU" smtClean="0"/>
              <a:t>10.03.23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97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FE2-E755-3745-9054-D7852E5DA760}" type="datetime1">
              <a:rPr lang="de-LU" smtClean="0"/>
              <a:t>10.03.23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0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B6F7-A4B9-A549-B233-2E4342C577D8}" type="datetime1">
              <a:rPr lang="de-LU" smtClean="0"/>
              <a:t>10.03.23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2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1FB6-672E-E84A-9F9B-6C1225DCC175}" type="datetime1">
              <a:rPr lang="de-LU" smtClean="0"/>
              <a:t>10.03.23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9FAD-FFB4-C84A-ADAF-6961C5EAEB78}" type="datetime1">
              <a:rPr lang="de-LU" smtClean="0"/>
              <a:t>10.03.23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3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89530-865C-1B4F-BFC1-033DD696BB1E}" type="datetime1">
              <a:rPr lang="de-LU" smtClean="0"/>
              <a:t>10.03.23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B2B7-162D-1B4E-8A2A-EE0CCBC8CE69}" type="datetime1">
              <a:rPr lang="de-LU" smtClean="0"/>
              <a:t>10.03.23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E4C1-54A6-7A48-8E89-F83529414AC2}" type="datetime1">
              <a:rPr lang="de-LU" smtClean="0"/>
              <a:t>10.03.23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6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5329-2A55-934F-91B7-D92853F00242}" type="datetime1">
              <a:rPr lang="de-LU" smtClean="0"/>
              <a:t>10.03.23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7B2C-85EC-464E-BFF2-AC331E64DAFA}" type="datetime1">
              <a:rPr lang="de-LU" smtClean="0"/>
              <a:t>10.03.23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0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15815D-0CA6-DD49-BC91-1B511F22E213}" type="datetime1">
              <a:rPr lang="de-LU" smtClean="0"/>
              <a:t>10.03.23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0EE24-A31C-3E4D-850B-4DC9A0EDA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6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ic.affluences.media/sites-pictures/sites/w7EHKWk54.jpeg" TargetMode="External"/><Relationship Id="rId3" Type="http://schemas.openxmlformats.org/officeDocument/2006/relationships/hyperlink" Target="https://cdn-icons-png.flaticon.com/512/1839/1839113.png" TargetMode="External"/><Relationship Id="rId7" Type="http://schemas.openxmlformats.org/officeDocument/2006/relationships/hyperlink" Target="https://wwwen.uni.lu/var/storage/images/media/images/campus_belval_final_1/1014043-1-fre-FR/campus_belval_final_1.jpg" TargetMode="External"/><Relationship Id="rId2" Type="http://schemas.openxmlformats.org/officeDocument/2006/relationships/hyperlink" Target="https://cdn-icons-png.flaticon.com/512/6476/6476937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ic.vecteezy.com/system/resources/previews/011/343/643/original/young-man-in-hat-walking-with-laptop-3d-character-illustration-png.png" TargetMode="External"/><Relationship Id="rId5" Type="http://schemas.openxmlformats.org/officeDocument/2006/relationships/hyperlink" Target="https://static.vecteezy.com/system/resources/previews/011/345/224/original/young-man-using-a-laptop-3d-character-illustration-png.png" TargetMode="External"/><Relationship Id="rId4" Type="http://schemas.openxmlformats.org/officeDocument/2006/relationships/hyperlink" Target="https://cdn-icons-png.flaticon.com/512/419/419952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>
            <a:extLst>
              <a:ext uri="{FF2B5EF4-FFF2-40B4-BE49-F238E27FC236}">
                <a16:creationId xmlns:a16="http://schemas.microsoft.com/office/drawing/2014/main" id="{F33EB5F9-B644-3481-C2F4-99C3C7D97C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651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F9D3D8-0FFC-6EDC-E225-E2BC342A7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Life of a BINFO student (LOBS)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2C7CEC-8AB8-7552-4333-1C4A4E044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79"/>
            <a:ext cx="9586617" cy="14477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/>
              <a:t>Avdusinovic</a:t>
            </a:r>
            <a:r>
              <a:rPr lang="en-US" sz="1400" dirty="0"/>
              <a:t> Sadin, Alex </a:t>
            </a:r>
            <a:r>
              <a:rPr lang="en-US" sz="1400" dirty="0" err="1"/>
              <a:t>Bouchentouf</a:t>
            </a:r>
            <a:r>
              <a:rPr lang="en-US" sz="1400" dirty="0"/>
              <a:t>, Simon </a:t>
            </a:r>
            <a:r>
              <a:rPr lang="en-US" sz="1400" dirty="0" err="1"/>
              <a:t>Gourdon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600" dirty="0"/>
              <a:t>BINFO (4</a:t>
            </a:r>
            <a:r>
              <a:rPr lang="en-US" sz="1600" baseline="30000" dirty="0"/>
              <a:t>th</a:t>
            </a:r>
            <a:r>
              <a:rPr lang="en-US" sz="1600" dirty="0"/>
              <a:t> Semester)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2022/2023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A114CB-78A2-EACE-E279-4403DF2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489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6ADF22-2693-75D8-56D0-EEC11743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Game Idea 2 (Quiz /Jeopardy)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688003E-7A91-4A5C-E07F-7276E383F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Different categories -&gt; our courses</a:t>
            </a:r>
          </a:p>
          <a:p>
            <a:r>
              <a:rPr lang="en-US" dirty="0">
                <a:solidFill>
                  <a:srgbClr val="FFFFFF"/>
                </a:solidFill>
              </a:rPr>
              <a:t>Aim-&gt;get certain points</a:t>
            </a:r>
          </a:p>
        </p:txBody>
      </p:sp>
      <p:sp>
        <p:nvSpPr>
          <p:cNvPr id="103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Jeopardy!'s 'regular Virginia' goof is a deep cut, and I can explain -  Polygon">
            <a:extLst>
              <a:ext uri="{FF2B5EF4-FFF2-40B4-BE49-F238E27FC236}">
                <a16:creationId xmlns:a16="http://schemas.microsoft.com/office/drawing/2014/main" id="{6103367C-6153-914E-C919-90A3FF4BE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4" r="14684"/>
          <a:stretch/>
        </p:blipFill>
        <p:spPr bwMode="auto"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95444-B8EF-D6F4-17F7-D3F9D7C5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70EE24-A31C-3E4D-850B-4DC9A0EDA4C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9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13455CF8-0B3C-2557-1A4F-945CBCD160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449EDAA-628A-6FC8-3E23-291E168C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Programming Language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3B883-DF88-0195-D2AC-365367D7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B858DD-2CE0-4F44-8898-B13C727DB2C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C43AB3-C55E-0753-5BCD-FA87AB02A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anchor="ctr">
            <a:norm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JavaScript (Web game)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Unity (Gaming Engine)</a:t>
            </a:r>
          </a:p>
        </p:txBody>
      </p:sp>
    </p:spTree>
    <p:extLst>
      <p:ext uri="{BB962C8B-B14F-4D97-AF65-F5344CB8AC3E}">
        <p14:creationId xmlns:p14="http://schemas.microsoft.com/office/powerpoint/2010/main" val="250078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A6AB5-9288-8547-E22B-A993BE5C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software will we use from Software engineering?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42E11-4E17-4FEB-C6FB-32CB2B8AC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Trello or Github -&gt;Planning</a:t>
            </a:r>
          </a:p>
          <a:p>
            <a:r>
              <a:rPr lang="en-US" dirty="0"/>
              <a:t>Markdown -&gt;Protocols</a:t>
            </a:r>
          </a:p>
          <a:p>
            <a:r>
              <a:rPr lang="en-US" dirty="0"/>
              <a:t>Web game -&gt; Selenium(if it’s possible for the test cases)</a:t>
            </a:r>
          </a:p>
          <a:p>
            <a:r>
              <a:rPr lang="en-US" dirty="0"/>
              <a:t>SonarQube or </a:t>
            </a:r>
            <a:r>
              <a:rPr lang="en-US" dirty="0" err="1"/>
              <a:t>SonarLint</a:t>
            </a:r>
            <a:r>
              <a:rPr lang="en-US" dirty="0"/>
              <a:t> for the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E9FD40-5BD7-793B-45E4-D44C7613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1D76C4-41E8-5603-0C33-1332EF3D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B858DD-2CE0-4F44-8898-B13C727DB2C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2D147D-8622-D203-5B59-872DDC49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Sources: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68640B-5E52-133B-A916-F6A72CFF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https://cdn-icons-png.flaticon.com/512/6476/6476937.png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https://cdn-icons-png.flaticon.com/512/1839/1839113.png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https://cdn-icons-png.flaticon.com/512/419/419952.png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https://static.vecteezy.com/system/resources/previews/011/345/224/original/young-man-using-a-laptop-3d-character-illustration-png.png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https://static.vecteezy.com/system/resources/previews/011/343/643/original/young-man-in-hat-walking-with-laptop-3d-character-illustration-png.png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https://wwwen.uni.lu/var/storage/images/media/images/campus_belval_final_1/1014043-1-fre-FR/campus_belval_final_1.jpg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https://static.affluences.media/sites-pictures/sites/w7EHKWk54.jpeg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41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Dark floating bulbs with one lit up brightly">
            <a:extLst>
              <a:ext uri="{FF2B5EF4-FFF2-40B4-BE49-F238E27FC236}">
                <a16:creationId xmlns:a16="http://schemas.microsoft.com/office/drawing/2014/main" id="{859BCEB4-CABB-7B0F-9906-454BD62B5B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4882" b="188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050D47-D167-9875-FC76-8D774BC4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Thank you for your attention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E709461-3109-0916-6FF0-39DDEBF6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1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B903AF-AC2B-BA99-D2DB-01282E44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Challenge: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40281-1832-6415-F801-67D34787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505" y="4777380"/>
            <a:ext cx="10260990" cy="1209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Develop game / quiz / other tool to promote BINFO at the student fair and the OpenDay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ADAA96-F8D4-6F88-7EBE-CC548AC5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0512" y="6355080"/>
            <a:ext cx="838199" cy="3017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C1B858DD-2CE0-4F44-8898-B13C727DB2C4}" type="slidenum">
              <a:rPr lang="en-US" sz="14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400" b="0" i="0" kern="120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21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Small, medium, and large light bulbs on top of boxes">
            <a:extLst>
              <a:ext uri="{FF2B5EF4-FFF2-40B4-BE49-F238E27FC236}">
                <a16:creationId xmlns:a16="http://schemas.microsoft.com/office/drawing/2014/main" id="{113DF506-D522-8DB1-6EE7-1660BA03DE5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413"/>
          <a:stretch/>
        </p:blipFill>
        <p:spPr>
          <a:xfrm>
            <a:off x="20" y="220728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96AA211-A196-3732-718C-3550EFD3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Our promotion idea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B1A540-35FC-8289-7773-C7782869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Experience the 1</a:t>
            </a:r>
            <a:r>
              <a:rPr lang="en-US" sz="2400" cap="all" baseline="30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</a:t>
            </a:r>
            <a:r>
              <a:rPr lang="en-US" sz="2400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BINFO Semester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0878B3-32D5-4637-205C-D2ADEFC2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C1B858DD-2CE0-4F44-8898-B13C727DB2C4}" type="slidenum">
              <a:rPr lang="en-US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4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0A84B79-42A7-4AD9-A72A-3A3580147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7" name="Freeform 7">
            <a:extLst>
              <a:ext uri="{FF2B5EF4-FFF2-40B4-BE49-F238E27FC236}">
                <a16:creationId xmlns:a16="http://schemas.microsoft.com/office/drawing/2014/main" id="{05D1028C-0ECA-4950-9153-E1DB1EF5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931923-A7C6-6748-1CF8-967C9881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 fontScale="90000"/>
          </a:bodyPr>
          <a:lstStyle/>
          <a:p>
            <a:r>
              <a:rPr lang="en-US" dirty="0"/>
              <a:t>Game Idea 1 (University Walkthrough)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E760FB-E17A-6D74-A31F-A9DDD548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B858DD-2CE0-4F44-8898-B13C727DB2C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DA5C6-80A8-6BFB-3764-466E28F87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2548281"/>
            <a:ext cx="5114093" cy="36543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Start at the parking</a:t>
            </a:r>
          </a:p>
          <a:p>
            <a:r>
              <a:rPr lang="en-US" dirty="0">
                <a:solidFill>
                  <a:schemeClr val="bg1"/>
                </a:solidFill>
              </a:rPr>
              <a:t>Choose which building you want to visits</a:t>
            </a:r>
          </a:p>
          <a:p>
            <a:r>
              <a:rPr lang="en-US" dirty="0">
                <a:solidFill>
                  <a:schemeClr val="bg1"/>
                </a:solidFill>
              </a:rPr>
              <a:t>Need to solve some Math problems</a:t>
            </a:r>
          </a:p>
          <a:p>
            <a:r>
              <a:rPr lang="en-US" dirty="0">
                <a:solidFill>
                  <a:schemeClr val="bg1"/>
                </a:solidFill>
              </a:rPr>
              <a:t>Coding challenges</a:t>
            </a:r>
          </a:p>
          <a:p>
            <a:r>
              <a:rPr lang="en-US" dirty="0">
                <a:solidFill>
                  <a:schemeClr val="bg1"/>
                </a:solidFill>
              </a:rPr>
              <a:t>Win a trophy after a successful run</a:t>
            </a:r>
          </a:p>
          <a:p>
            <a:r>
              <a:rPr lang="en-US" dirty="0">
                <a:solidFill>
                  <a:schemeClr val="bg1"/>
                </a:solidFill>
              </a:rPr>
              <a:t>End in the LLC</a:t>
            </a:r>
          </a:p>
        </p:txBody>
      </p:sp>
      <p:pic>
        <p:nvPicPr>
          <p:cNvPr id="1028" name="Picture 4" descr="University - Free monuments icons">
            <a:extLst>
              <a:ext uri="{FF2B5EF4-FFF2-40B4-BE49-F238E27FC236}">
                <a16:creationId xmlns:a16="http://schemas.microsoft.com/office/drawing/2014/main" id="{38C7F2BE-622F-E6BA-3988-905659AD2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0077" y="2548281"/>
            <a:ext cx="1751522" cy="175152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ophée - Icônes commercialisation gratuites">
            <a:extLst>
              <a:ext uri="{FF2B5EF4-FFF2-40B4-BE49-F238E27FC236}">
                <a16:creationId xmlns:a16="http://schemas.microsoft.com/office/drawing/2014/main" id="{497EFE5D-5E28-4AD9-91FA-977613DFA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0077" y="4458777"/>
            <a:ext cx="1751522" cy="175152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oy - Free education icons">
            <a:extLst>
              <a:ext uri="{FF2B5EF4-FFF2-40B4-BE49-F238E27FC236}">
                <a16:creationId xmlns:a16="http://schemas.microsoft.com/office/drawing/2014/main" id="{24A59FE3-860C-C40D-7862-D6ED01790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5701" y="3065369"/>
            <a:ext cx="2627842" cy="26278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5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tack of dice on a boardgame">
            <a:extLst>
              <a:ext uri="{FF2B5EF4-FFF2-40B4-BE49-F238E27FC236}">
                <a16:creationId xmlns:a16="http://schemas.microsoft.com/office/drawing/2014/main" id="{286B7DD8-FF1E-4976-8C2C-473EF23A9D6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A4D3DD2-1F28-C57E-F1BD-1A95A697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More details about the game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37016D-9605-C622-5ACB-5720672B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4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Luxembourg Learning Centre - Affluences">
            <a:extLst>
              <a:ext uri="{FF2B5EF4-FFF2-40B4-BE49-F238E27FC236}">
                <a16:creationId xmlns:a16="http://schemas.microsoft.com/office/drawing/2014/main" id="{5703F7E1-BE30-7815-2721-2990F0FB7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3" r="10177"/>
          <a:stretch/>
        </p:blipFill>
        <p:spPr bwMode="auto">
          <a:xfrm>
            <a:off x="20" y="-1"/>
            <a:ext cx="60898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elval Campus">
            <a:extLst>
              <a:ext uri="{FF2B5EF4-FFF2-40B4-BE49-F238E27FC236}">
                <a16:creationId xmlns:a16="http://schemas.microsoft.com/office/drawing/2014/main" id="{B67AE918-4316-A576-41D2-5835232D19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0" r="12990"/>
          <a:stretch/>
        </p:blipFill>
        <p:spPr bwMode="auto">
          <a:xfrm>
            <a:off x="6089904" y="-1"/>
            <a:ext cx="60899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C55592E-F582-0C64-F5B0-EBE860AC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2061" name="Rectangle 205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177E63-8FC7-7E1B-0225-A51A51E1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err="1"/>
              <a:t>Uni.lu</a:t>
            </a:r>
            <a:r>
              <a:rPr lang="en-US" dirty="0"/>
              <a:t> campus</a:t>
            </a:r>
          </a:p>
          <a:p>
            <a:pPr lvl="1"/>
            <a:r>
              <a:rPr lang="en-US" dirty="0"/>
              <a:t>Parking</a:t>
            </a:r>
          </a:p>
          <a:p>
            <a:pPr lvl="1"/>
            <a:r>
              <a:rPr lang="en-US" dirty="0"/>
              <a:t>University</a:t>
            </a:r>
          </a:p>
          <a:p>
            <a:pPr lvl="1"/>
            <a:r>
              <a:rPr lang="en-US" dirty="0"/>
              <a:t>LLC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701C5D-D48C-73DF-E2E6-91342DFD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1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ED021-9E73-5548-E813-6A0E670C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3325731" cy="1675975"/>
          </a:xfrm>
        </p:spPr>
        <p:txBody>
          <a:bodyPr>
            <a:normAutofit/>
          </a:bodyPr>
          <a:lstStyle/>
          <a:p>
            <a:r>
              <a:rPr lang="en-US" dirty="0"/>
              <a:t>Main character</a:t>
            </a:r>
          </a:p>
        </p:txBody>
      </p:sp>
      <p:pic>
        <p:nvPicPr>
          <p:cNvPr id="1026" name="Picture 2" descr="Free Young man using a laptop 3d character illustration 11345224 PNG with  Transparent Background">
            <a:extLst>
              <a:ext uri="{FF2B5EF4-FFF2-40B4-BE49-F238E27FC236}">
                <a16:creationId xmlns:a16="http://schemas.microsoft.com/office/drawing/2014/main" id="{1D4426C5-3FE3-88D5-FE91-CFC4B06F9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3" r="14720"/>
          <a:stretch/>
        </p:blipFill>
        <p:spPr bwMode="auto">
          <a:xfrm>
            <a:off x="9154712" y="1798670"/>
            <a:ext cx="2395655" cy="396258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Young man in hat walking with laptop 3d character illustration  11343643 PNG with Transparent Background">
            <a:extLst>
              <a:ext uri="{FF2B5EF4-FFF2-40B4-BE49-F238E27FC236}">
                <a16:creationId xmlns:a16="http://schemas.microsoft.com/office/drawing/2014/main" id="{5E23CA9D-277F-18F0-64A2-DBB1F6EEF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3" r="21000"/>
          <a:stretch/>
        </p:blipFill>
        <p:spPr bwMode="auto">
          <a:xfrm>
            <a:off x="6096000" y="1952673"/>
            <a:ext cx="2302550" cy="38085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54E2689-26D4-44B0-9175-57BD88CF2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6C199B-A9CE-C133-A2C1-9EE589017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6" y="2484544"/>
            <a:ext cx="3329666" cy="3763855"/>
          </a:xfrm>
        </p:spPr>
        <p:txBody>
          <a:bodyPr>
            <a:normAutofit/>
          </a:bodyPr>
          <a:lstStyle/>
          <a:p>
            <a:r>
              <a:rPr lang="en-US" dirty="0"/>
              <a:t>Currently there is just one character</a:t>
            </a:r>
          </a:p>
          <a:p>
            <a:r>
              <a:rPr lang="en-US" dirty="0"/>
              <a:t>Maybe we will add some characters later(for example: some professors)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0A57CC-6160-FED0-9254-DD176C5F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5DD4A68-8109-D9A9-24C1-37D875DD03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1" b="1370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229C7B-5158-283C-06CC-ED83B2C7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Coding challenges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8F347B-A4BD-A3B0-9F1B-B5BC00C3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9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6ADF22-2693-75D8-56D0-EEC11743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Solve math problems</a:t>
            </a:r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821EEC7-BF14-4B0F-59F5-CE10FB540E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1712175"/>
            <a:ext cx="6270662" cy="3433185"/>
          </a:xfrm>
          <a:prstGeom prst="rect">
            <a:avLst/>
          </a:prstGeom>
          <a:effectLst/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495444-B8EF-D6F4-17F7-D3F9D7C5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EE24-A31C-3E4D-850B-4DC9A0EDA4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{F7B1636B-0C78-4643-B1B8-1493CABDCEF6}tf10001062</Template>
  <TotalTime>0</TotalTime>
  <Words>340</Words>
  <Application>Microsoft Macintosh PowerPoint</Application>
  <PresentationFormat>Breitbild</PresentationFormat>
  <Paragraphs>64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Life of a BINFO student (LOBS)</vt:lpstr>
      <vt:lpstr>Challenge:</vt:lpstr>
      <vt:lpstr>Our promotion idea</vt:lpstr>
      <vt:lpstr>Game Idea 1 (University Walkthrough)</vt:lpstr>
      <vt:lpstr>More details about the game</vt:lpstr>
      <vt:lpstr>Location</vt:lpstr>
      <vt:lpstr>Main character</vt:lpstr>
      <vt:lpstr>Coding challenges</vt:lpstr>
      <vt:lpstr>Solve math problems</vt:lpstr>
      <vt:lpstr>Game Idea 2 (Quiz /Jeopardy)</vt:lpstr>
      <vt:lpstr>Programming Language</vt:lpstr>
      <vt:lpstr>Which software will we use from Software engineering?</vt:lpstr>
      <vt:lpstr>Sources: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 binfo student (LOBS)</dc:title>
  <dc:creator>AVDUSINOVIC Ajdina</dc:creator>
  <cp:lastModifiedBy>AVDUSINOVIC Ajdina</cp:lastModifiedBy>
  <cp:revision>32</cp:revision>
  <dcterms:created xsi:type="dcterms:W3CDTF">2023-03-06T17:02:05Z</dcterms:created>
  <dcterms:modified xsi:type="dcterms:W3CDTF">2023-03-10T10:54:53Z</dcterms:modified>
</cp:coreProperties>
</file>