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60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A399-F1B5-A24B-A12B-C7A89C8A7D1D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BB5D-E3F2-1446-927B-C280D212D3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0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A399-F1B5-A24B-A12B-C7A89C8A7D1D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BB5D-E3F2-1446-927B-C280D212D3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4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A399-F1B5-A24B-A12B-C7A89C8A7D1D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BB5D-E3F2-1446-927B-C280D212D3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40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A399-F1B5-A24B-A12B-C7A89C8A7D1D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BB5D-E3F2-1446-927B-C280D212D39E}" type="slidenum">
              <a:rPr lang="en-US" smtClean="0"/>
              <a:t>‹Nr.›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4952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A399-F1B5-A24B-A12B-C7A89C8A7D1D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BB5D-E3F2-1446-927B-C280D212D3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58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A399-F1B5-A24B-A12B-C7A89C8A7D1D}" type="datetimeFigureOut">
              <a:rPr lang="en-US" smtClean="0"/>
              <a:t>5/31/23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BB5D-E3F2-1446-927B-C280D212D3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3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A399-F1B5-A24B-A12B-C7A89C8A7D1D}" type="datetimeFigureOut">
              <a:rPr lang="en-US" smtClean="0"/>
              <a:t>5/31/23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BB5D-E3F2-1446-927B-C280D212D3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48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A399-F1B5-A24B-A12B-C7A89C8A7D1D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BB5D-E3F2-1446-927B-C280D212D3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91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A399-F1B5-A24B-A12B-C7A89C8A7D1D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BB5D-E3F2-1446-927B-C280D212D3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59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F4CBC-2BBA-DD68-2DCA-1ACC0254E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805547-910D-3D89-7633-93D91739B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D5E983-09AB-713B-511F-AABA8487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A399-F1B5-A24B-A12B-C7A89C8A7D1D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1AFA9C-81CA-D8DC-7152-3BAE8981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E5BF1C-AEE7-9951-C112-D1A5AA9E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BB5D-E3F2-1446-927B-C280D212D3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3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A399-F1B5-A24B-A12B-C7A89C8A7D1D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BB5D-E3F2-1446-927B-C280D212D3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2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A399-F1B5-A24B-A12B-C7A89C8A7D1D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BB5D-E3F2-1446-927B-C280D212D3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0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A399-F1B5-A24B-A12B-C7A89C8A7D1D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BB5D-E3F2-1446-927B-C280D212D3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8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A399-F1B5-A24B-A12B-C7A89C8A7D1D}" type="datetimeFigureOut">
              <a:rPr lang="en-US" smtClean="0"/>
              <a:t>5/31/23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BB5D-E3F2-1446-927B-C280D212D3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1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A399-F1B5-A24B-A12B-C7A89C8A7D1D}" type="datetimeFigureOut">
              <a:rPr lang="en-US" smtClean="0"/>
              <a:t>5/31/23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BB5D-E3F2-1446-927B-C280D212D3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1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A399-F1B5-A24B-A12B-C7A89C8A7D1D}" type="datetimeFigureOut">
              <a:rPr lang="en-US" smtClean="0"/>
              <a:t>5/31/23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BB5D-E3F2-1446-927B-C280D212D3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3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A399-F1B5-A24B-A12B-C7A89C8A7D1D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BB5D-E3F2-1446-927B-C280D212D3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4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A399-F1B5-A24B-A12B-C7A89C8A7D1D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BB5D-E3F2-1446-927B-C280D212D3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0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BD0A399-F1B5-A24B-A12B-C7A89C8A7D1D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EC9BB5D-E3F2-1446-927B-C280D212D3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0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l-Vt9p4kuDQ?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WV_wLVDm-G0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50CAEE-CAC0-4F18-9593-F09A3338C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DA77D5-12C4-446D-AC72-A514960A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8199690" y="290557"/>
            <a:ext cx="3992310" cy="39055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E04E4F-6B32-4651-ACE0-DACABF1FC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120" r="54326" b="73832"/>
          <a:stretch/>
        </p:blipFill>
        <p:spPr>
          <a:xfrm>
            <a:off x="4581330" y="0"/>
            <a:ext cx="6762408" cy="286776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E0C661B-3FF3-2D95-6515-0FF04E0FE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3" y="2213361"/>
            <a:ext cx="6247721" cy="220481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Final Presentation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0F3B6A-22E4-2436-998C-3BFDBA615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4" y="4418176"/>
            <a:ext cx="6912756" cy="126420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Simon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Gourdon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Alex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Bouchentouf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Avdusinovic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Sadin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Software Engineering Project</a:t>
            </a:r>
          </a:p>
          <a:p>
            <a:pPr algn="l"/>
            <a:r>
              <a:rPr lang="en-US" dirty="0" err="1">
                <a:solidFill>
                  <a:srgbClr val="FF0000"/>
                </a:solidFill>
              </a:rPr>
              <a:t>Uni</a:t>
            </a:r>
            <a:r>
              <a:rPr lang="en-US" dirty="0" err="1">
                <a:solidFill>
                  <a:srgbClr val="00B0F0"/>
                </a:solidFill>
              </a:rPr>
              <a:t>.lu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8" name="Picture 13">
            <a:extLst>
              <a:ext uri="{FF2B5EF4-FFF2-40B4-BE49-F238E27FC236}">
                <a16:creationId xmlns:a16="http://schemas.microsoft.com/office/drawing/2014/main" id="{13D4F2B0-7771-46FC-9763-240E8F55F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10246407" y="5429242"/>
            <a:ext cx="1945594" cy="1428758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19" name="Picture 15">
            <a:extLst>
              <a:ext uri="{FF2B5EF4-FFF2-40B4-BE49-F238E27FC236}">
                <a16:creationId xmlns:a16="http://schemas.microsoft.com/office/drawing/2014/main" id="{6164F387-6750-4AFF-8A10-65C64D31E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9795659" y="4064996"/>
            <a:ext cx="2716669" cy="1658803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8451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8B58CE-A486-4D86-A04C-CEBEC0C6E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EF397AE-0609-4FFB-A98F-ECD05F0EF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5C06B746-F118-8C8F-8D96-813133FA9E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2496" b="32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0509A6-53B5-44A9-B59C-1D9C4DD3C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5C76D8A-E474-324C-922E-06395365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37E048-C2BA-222F-C981-27464E701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10363826" cy="3424107"/>
          </a:xfrm>
        </p:spPr>
        <p:txBody>
          <a:bodyPr>
            <a:normAutofit/>
          </a:bodyPr>
          <a:lstStyle/>
          <a:p>
            <a:r>
              <a:rPr lang="en-US" dirty="0"/>
              <a:t>Achieved since THE 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/>
              <a:t>sPRINT</a:t>
            </a:r>
            <a:endParaRPr lang="en-US" dirty="0"/>
          </a:p>
          <a:p>
            <a:r>
              <a:rPr lang="en-US" dirty="0"/>
              <a:t>Gameplay</a:t>
            </a:r>
          </a:p>
          <a:p>
            <a:pPr lvl="1"/>
            <a:r>
              <a:rPr lang="en-US" dirty="0"/>
              <a:t>1 Semester</a:t>
            </a:r>
          </a:p>
          <a:p>
            <a:pPr lvl="1"/>
            <a:r>
              <a:rPr lang="en-US" dirty="0"/>
              <a:t>2 Semester</a:t>
            </a:r>
          </a:p>
          <a:p>
            <a:pPr lvl="1"/>
            <a:r>
              <a:rPr lang="en-US" dirty="0"/>
              <a:t>Quiz</a:t>
            </a:r>
          </a:p>
          <a:p>
            <a:r>
              <a:rPr lang="en-US" dirty="0"/>
              <a:t>Commercial video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3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D19229-84DA-631B-5D58-C2BE857D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Achieved since THE 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/>
              <a:t>sPRINT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B5AD0-0FFB-0F0E-4F4A-4BCC0A85B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2nd Semester</a:t>
            </a:r>
          </a:p>
          <a:p>
            <a:pPr lvl="1"/>
            <a:r>
              <a:rPr lang="en-US" dirty="0"/>
              <a:t>Different courses</a:t>
            </a:r>
          </a:p>
          <a:p>
            <a:pPr lvl="1"/>
            <a:r>
              <a:rPr lang="en-US" dirty="0"/>
              <a:t>Different bubble floating</a:t>
            </a:r>
          </a:p>
          <a:p>
            <a:r>
              <a:rPr lang="en-US" dirty="0"/>
              <a:t>Quiz</a:t>
            </a:r>
          </a:p>
          <a:p>
            <a:pPr lvl="1"/>
            <a:r>
              <a:rPr lang="en-US" dirty="0"/>
              <a:t>Changed to one quiz only</a:t>
            </a:r>
          </a:p>
          <a:p>
            <a:r>
              <a:rPr lang="en-US" dirty="0"/>
              <a:t>Commercial Video</a:t>
            </a:r>
          </a:p>
          <a:p>
            <a:r>
              <a:rPr lang="en-US"/>
              <a:t>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93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62C11-C41B-D335-3DB4-EA6CC69EF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33460"/>
            <a:ext cx="10364451" cy="1596177"/>
          </a:xfrm>
        </p:spPr>
        <p:txBody>
          <a:bodyPr/>
          <a:lstStyle/>
          <a:p>
            <a:r>
              <a:rPr lang="en-US" dirty="0"/>
              <a:t>Gameplay</a:t>
            </a:r>
          </a:p>
        </p:txBody>
      </p:sp>
      <p:pic>
        <p:nvPicPr>
          <p:cNvPr id="4" name="Onlinemedien 3" descr="final presentation video (software engineering project)">
            <a:hlinkClick r:id="" action="ppaction://media"/>
            <a:extLst>
              <a:ext uri="{FF2B5EF4-FFF2-40B4-BE49-F238E27FC236}">
                <a16:creationId xmlns:a16="http://schemas.microsoft.com/office/drawing/2014/main" id="{B9717C9D-F3EB-6229-8B7A-FC8DBE0E7C3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42317" y="1681163"/>
            <a:ext cx="6539140" cy="490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4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1225A-ED44-9B90-809E-B1F878BB2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89917"/>
            <a:ext cx="10364451" cy="1596177"/>
          </a:xfrm>
        </p:spPr>
        <p:txBody>
          <a:bodyPr/>
          <a:lstStyle/>
          <a:p>
            <a:r>
              <a:rPr lang="en-US" dirty="0"/>
              <a:t>Commercial video</a:t>
            </a:r>
          </a:p>
        </p:txBody>
      </p:sp>
      <p:pic>
        <p:nvPicPr>
          <p:cNvPr id="4" name="Onlinemedien 3" descr="Promotion video">
            <a:hlinkClick r:id="" action="ppaction://media"/>
            <a:extLst>
              <a:ext uri="{FF2B5EF4-FFF2-40B4-BE49-F238E27FC236}">
                <a16:creationId xmlns:a16="http://schemas.microsoft.com/office/drawing/2014/main" id="{785B79EB-6D71-223B-F6FA-50BEFD6809D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95538" y="1690688"/>
            <a:ext cx="7996504" cy="451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4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1AA009-40AD-4098-8AE7-680CA35C6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95E478-612A-42ED-816A-0DD5B5C89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226365-E8CD-4F1B-B318-7598AA28A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150925" y="5564567"/>
            <a:ext cx="1341545" cy="1293433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F8589D-19E8-4616-A2D6-95125B452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>
            <a:off x="7586661" y="3142319"/>
            <a:ext cx="4605339" cy="37156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D2829-9A1B-41D9-A712-382721D3A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7586661" y="815472"/>
            <a:ext cx="4817288" cy="2941444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0FE501-A23C-F972-DC51-A3C8565D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955040"/>
            <a:ext cx="7216098" cy="36169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dirty="0"/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468921255"/>
      </p:ext>
    </p:extLst>
  </p:cSld>
  <p:clrMapOvr>
    <a:masterClrMapping/>
  </p:clrMapOvr>
</p:sld>
</file>

<file path=ppt/theme/theme1.xml><?xml version="1.0" encoding="utf-8"?>
<a:theme xmlns:a="http://schemas.openxmlformats.org/drawingml/2006/main" name="Tropfen">
  <a:themeElements>
    <a:clrScheme name="Tropfen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Tropfen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opfen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{10F2B6FA-DF3A-EF4D-A0ED-271AA30FA8E4}tf10001073</Template>
  <TotalTime>0</TotalTime>
  <Words>60</Words>
  <Application>Microsoft Macintosh PowerPoint</Application>
  <PresentationFormat>Breitbild</PresentationFormat>
  <Paragraphs>22</Paragraphs>
  <Slides>6</Slides>
  <Notes>0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Tw Cen MT</vt:lpstr>
      <vt:lpstr>Tropfen</vt:lpstr>
      <vt:lpstr>Final Presentation</vt:lpstr>
      <vt:lpstr>Table of content</vt:lpstr>
      <vt:lpstr>Achieved since THE 2ND sPRINT</vt:lpstr>
      <vt:lpstr>Gameplay</vt:lpstr>
      <vt:lpstr>Commercial video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AVDUSINOVIC Ajdina</dc:creator>
  <cp:lastModifiedBy>AVDUSINOVIC Ajdina</cp:lastModifiedBy>
  <cp:revision>20</cp:revision>
  <dcterms:created xsi:type="dcterms:W3CDTF">2023-05-30T10:19:56Z</dcterms:created>
  <dcterms:modified xsi:type="dcterms:W3CDTF">2023-05-31T10:52:06Z</dcterms:modified>
</cp:coreProperties>
</file>