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5B22-BCD4-A14E-9CC0-895F05488E8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A251-8EFE-1F48-ABE7-332D9F8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6374"/>
            <a:ext cx="12192000" cy="91131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6200000">
            <a:off x="2431580" y="6506715"/>
            <a:ext cx="11467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2953693" y="6727197"/>
            <a:ext cx="73692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2. E1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67648" y="6731901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3. E3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7093032" y="6890378"/>
            <a:ext cx="9202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695764" y="6744341"/>
            <a:ext cx="7152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4093722" y="6801497"/>
            <a:ext cx="6815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5. E2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4440813" y="6811290"/>
            <a:ext cx="6944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B1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780002" y="6830168"/>
            <a:ext cx="723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C1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138470" y="6833285"/>
            <a:ext cx="7259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 A5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5477254" y="6855281"/>
            <a:ext cx="7699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9. C4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5769916" y="6919772"/>
            <a:ext cx="8224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 A8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5995118" y="6855281"/>
            <a:ext cx="9714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 D10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6328346" y="6844650"/>
            <a:ext cx="10184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12. E 11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6626978" y="6844650"/>
            <a:ext cx="11657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13. E12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7261620" y="6708145"/>
            <a:ext cx="12447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15. Ladder</a:t>
            </a:r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0307" y="4424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40428" y="4270193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92828" y="4422593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51996" y="45842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48687" y="4685192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48687" y="4479965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23546" y="4261290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04396" y="47366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6796" y="48890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9196" y="50414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61596" y="51938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3996" y="53462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66396" y="54986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18796" y="56510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1196" y="5803457"/>
            <a:ext cx="5366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5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Vecchio</dc:creator>
  <cp:lastModifiedBy>Austin Vecchio</cp:lastModifiedBy>
  <cp:revision>9</cp:revision>
  <dcterms:created xsi:type="dcterms:W3CDTF">2016-06-10T12:52:18Z</dcterms:created>
  <dcterms:modified xsi:type="dcterms:W3CDTF">2016-06-10T14:37:13Z</dcterms:modified>
</cp:coreProperties>
</file>