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1885"/>
            <a:ext cx="12192000" cy="911313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6200000">
            <a:off x="2063005" y="6433957"/>
            <a:ext cx="16416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100bp Ladder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2953693" y="6727197"/>
            <a:ext cx="7369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2. E1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367648" y="6731901"/>
            <a:ext cx="6815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3. E3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7093032" y="6890378"/>
            <a:ext cx="92027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14. A8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695764" y="6744341"/>
            <a:ext cx="7152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093722" y="6801497"/>
            <a:ext cx="6815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5. E2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4440813" y="6811290"/>
            <a:ext cx="6944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 B1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780002" y="6830168"/>
            <a:ext cx="723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 C1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5138470" y="6833285"/>
            <a:ext cx="7259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8. A5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5477254" y="6855281"/>
            <a:ext cx="7699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9. C4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5769916" y="6919772"/>
            <a:ext cx="82243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10. A8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5995118" y="6855281"/>
            <a:ext cx="9714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 D10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6328346" y="6844650"/>
            <a:ext cx="101848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12. E 11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6626978" y="6844650"/>
            <a:ext cx="11657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13. E12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7248195" y="6586699"/>
            <a:ext cx="15422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15. 100bp Ladder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0307" y="4424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62467" y="4778405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62467" y="4613614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59899" y="4206538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50055" y="4349728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56261" y="4477177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58442" y="4950053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53567" y="5144362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58442" y="5365036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69955" y="5622931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92978" y="5933495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93658" y="4284682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90917" y="4406738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16449" y="4553853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0917" y="4631065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94942" y="4772075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60653" y="4944077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46258" y="5135970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45839" y="5327863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39344" y="5574730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16321" y="5849070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5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68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Vecchio</dc:creator>
  <cp:lastModifiedBy>Austin Vecchio</cp:lastModifiedBy>
  <cp:revision>11</cp:revision>
  <dcterms:created xsi:type="dcterms:W3CDTF">2016-06-10T12:52:18Z</dcterms:created>
  <dcterms:modified xsi:type="dcterms:W3CDTF">2016-06-10T20:20:44Z</dcterms:modified>
</cp:coreProperties>
</file>