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6"/>
  </p:normalViewPr>
  <p:slideViewPr>
    <p:cSldViewPr snapToGrid="0" snapToObjects="1">
      <p:cViewPr varScale="1">
        <p:scale>
          <a:sx n="95" d="100"/>
          <a:sy n="95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7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4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6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3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5277"/>
            <a:ext cx="12192000" cy="911313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rot="16200000">
            <a:off x="2431580" y="6506715"/>
            <a:ext cx="11467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Ladder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2953693" y="6727197"/>
            <a:ext cx="7369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2. E1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3367648" y="6731901"/>
            <a:ext cx="6815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3. E3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7093032" y="6890378"/>
            <a:ext cx="92027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14. A8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3695764" y="6744341"/>
            <a:ext cx="7152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</a:t>
            </a:r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4093722" y="6801497"/>
            <a:ext cx="6815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5. E2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4440813" y="6811290"/>
            <a:ext cx="6944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 B1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4780002" y="6830168"/>
            <a:ext cx="72305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 C1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5138470" y="6833285"/>
            <a:ext cx="7259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8. A5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5477254" y="6855281"/>
            <a:ext cx="76993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9. C4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5769916" y="6919772"/>
            <a:ext cx="82243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10. A8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5995118" y="6855281"/>
            <a:ext cx="97145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11. D10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6328346" y="6844650"/>
            <a:ext cx="101848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12. E 11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6626978" y="6844650"/>
            <a:ext cx="11657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13. E12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7261620" y="6708145"/>
            <a:ext cx="12447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15. Ladder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05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Vecchio</dc:creator>
  <cp:lastModifiedBy>Austin Vecchio</cp:lastModifiedBy>
  <cp:revision>7</cp:revision>
  <dcterms:created xsi:type="dcterms:W3CDTF">2016-06-10T12:52:18Z</dcterms:created>
  <dcterms:modified xsi:type="dcterms:W3CDTF">2016-06-10T13:22:27Z</dcterms:modified>
</cp:coreProperties>
</file>