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7FA1-5EAA-4F34-8A9B-85FA3E865CF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3FF0-8A91-40EF-AAF8-AA24294D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7FA1-5EAA-4F34-8A9B-85FA3E865CF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3FF0-8A91-40EF-AAF8-AA24294D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4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7FA1-5EAA-4F34-8A9B-85FA3E865CF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3FF0-8A91-40EF-AAF8-AA24294D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7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7FA1-5EAA-4F34-8A9B-85FA3E865CF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3FF0-8A91-40EF-AAF8-AA24294D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7FA1-5EAA-4F34-8A9B-85FA3E865CF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3FF0-8A91-40EF-AAF8-AA24294D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7FA1-5EAA-4F34-8A9B-85FA3E865CF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3FF0-8A91-40EF-AAF8-AA24294D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5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7FA1-5EAA-4F34-8A9B-85FA3E865CF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3FF0-8A91-40EF-AAF8-AA24294D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0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7FA1-5EAA-4F34-8A9B-85FA3E865CF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3FF0-8A91-40EF-AAF8-AA24294D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0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7FA1-5EAA-4F34-8A9B-85FA3E865CF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3FF0-8A91-40EF-AAF8-AA24294D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0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7FA1-5EAA-4F34-8A9B-85FA3E865CF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3FF0-8A91-40EF-AAF8-AA24294D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9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F7FA1-5EAA-4F34-8A9B-85FA3E865CF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83FF0-8A91-40EF-AAF8-AA24294D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3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F7FA1-5EAA-4F34-8A9B-85FA3E865CF5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3FF0-8A91-40EF-AAF8-AA24294D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1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912D26-2DB8-840D-D1E8-3552894D5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945698"/>
              </p:ext>
            </p:extLst>
          </p:nvPr>
        </p:nvGraphicFramePr>
        <p:xfrm>
          <a:off x="0" y="720073"/>
          <a:ext cx="12192000" cy="61379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38119">
                  <a:extLst>
                    <a:ext uri="{9D8B030D-6E8A-4147-A177-3AD203B41FA5}">
                      <a16:colId xmlns:a16="http://schemas.microsoft.com/office/drawing/2014/main" val="27147623"/>
                    </a:ext>
                  </a:extLst>
                </a:gridCol>
                <a:gridCol w="1594022">
                  <a:extLst>
                    <a:ext uri="{9D8B030D-6E8A-4147-A177-3AD203B41FA5}">
                      <a16:colId xmlns:a16="http://schemas.microsoft.com/office/drawing/2014/main" val="4071559336"/>
                    </a:ext>
                  </a:extLst>
                </a:gridCol>
                <a:gridCol w="1581664">
                  <a:extLst>
                    <a:ext uri="{9D8B030D-6E8A-4147-A177-3AD203B41FA5}">
                      <a16:colId xmlns:a16="http://schemas.microsoft.com/office/drawing/2014/main" val="3899361893"/>
                    </a:ext>
                  </a:extLst>
                </a:gridCol>
                <a:gridCol w="1643449">
                  <a:extLst>
                    <a:ext uri="{9D8B030D-6E8A-4147-A177-3AD203B41FA5}">
                      <a16:colId xmlns:a16="http://schemas.microsoft.com/office/drawing/2014/main" val="2407984841"/>
                    </a:ext>
                  </a:extLst>
                </a:gridCol>
                <a:gridCol w="2034746">
                  <a:extLst>
                    <a:ext uri="{9D8B030D-6E8A-4147-A177-3AD203B41FA5}">
                      <a16:colId xmlns:a16="http://schemas.microsoft.com/office/drawing/2014/main" val="2231158463"/>
                    </a:ext>
                  </a:extLst>
                </a:gridCol>
              </a:tblGrid>
              <a:tr h="1106911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Naïve-bayes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304412"/>
                  </a:ext>
                </a:extLst>
              </a:tr>
              <a:tr h="1257754">
                <a:tc>
                  <a:txBody>
                    <a:bodyPr/>
                    <a:lstStyle/>
                    <a:p>
                      <a:r>
                        <a:rPr lang="en-US" sz="3200" dirty="0"/>
                        <a:t>Processed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87.5%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89.7%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55%(*)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97437"/>
                  </a:ext>
                </a:extLst>
              </a:tr>
              <a:tr h="1257754">
                <a:tc>
                  <a:txBody>
                    <a:bodyPr/>
                    <a:lstStyle/>
                    <a:p>
                      <a:r>
                        <a:rPr lang="en-US" sz="3200" dirty="0"/>
                        <a:t>Unprocessed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84.4%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96.2%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909927"/>
                  </a:ext>
                </a:extLst>
              </a:tr>
              <a:tr h="1257754">
                <a:tc>
                  <a:txBody>
                    <a:bodyPr/>
                    <a:lstStyle/>
                    <a:p>
                      <a:r>
                        <a:rPr lang="en-US" sz="3200" dirty="0"/>
                        <a:t>Processed data with hyperparameter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88.5%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88.5%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61936"/>
                  </a:ext>
                </a:extLst>
              </a:tr>
              <a:tr h="1257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Unprocessed data with hyperparameter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84.3%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644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7D823FB-CCB4-D3A8-B9F5-606A3BAB13D0}"/>
              </a:ext>
            </a:extLst>
          </p:cNvPr>
          <p:cNvSpPr txBox="1"/>
          <p:nvPr/>
        </p:nvSpPr>
        <p:spPr>
          <a:xfrm>
            <a:off x="642550" y="0"/>
            <a:ext cx="11244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F1_score for testing data</a:t>
            </a:r>
          </a:p>
        </p:txBody>
      </p:sp>
    </p:spTree>
    <p:extLst>
      <p:ext uri="{BB962C8B-B14F-4D97-AF65-F5344CB8AC3E}">
        <p14:creationId xmlns:p14="http://schemas.microsoft.com/office/powerpoint/2010/main" val="228358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54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D34</dc:creator>
  <cp:lastModifiedBy>D34</cp:lastModifiedBy>
  <cp:revision>22</cp:revision>
  <dcterms:created xsi:type="dcterms:W3CDTF">2022-12-13T20:00:47Z</dcterms:created>
  <dcterms:modified xsi:type="dcterms:W3CDTF">2022-12-14T00:13:13Z</dcterms:modified>
</cp:coreProperties>
</file>