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6:02:08.633" v="23" actId="20577"/>
      <pc:docMkLst>
        <pc:docMk/>
      </pc:docMkLst>
      <pc:sldChg chg="modSp mod">
        <pc:chgData name="AYAZ BASHA F" userId="36c31523c938411c" providerId="LiveId" clId="{FD6645AD-C8B6-4189-BCFF-833A6CA41D2A}" dt="2024-03-26T06:02:08.633" v="23" actId="20577"/>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6:02:08.633" v="23" actId="20577"/>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docChgLst>
    <pc:chgData name="AYAZ BASHA F" userId="36c31523c938411c" providerId="LiveId" clId="{0EB844E2-3EFD-47EC-BF7D-DBEA2F83BF26}"/>
    <pc:docChg chg="modSld">
      <pc:chgData name="AYAZ BASHA F" userId="36c31523c938411c" providerId="LiveId" clId="{0EB844E2-3EFD-47EC-BF7D-DBEA2F83BF26}" dt="2024-03-26T06:17:34.458" v="47" actId="20577"/>
      <pc:docMkLst>
        <pc:docMk/>
      </pc:docMkLst>
      <pc:sldChg chg="modSp mod">
        <pc:chgData name="AYAZ BASHA F" userId="36c31523c938411c" providerId="LiveId" clId="{0EB844E2-3EFD-47EC-BF7D-DBEA2F83BF26}" dt="2024-03-26T06:17:34.458" v="47" actId="20577"/>
        <pc:sldMkLst>
          <pc:docMk/>
          <pc:sldMk cId="3262876417" sldId="256"/>
        </pc:sldMkLst>
        <pc:spChg chg="mod">
          <ac:chgData name="AYAZ BASHA F" userId="36c31523c938411c" providerId="LiveId" clId="{0EB844E2-3EFD-47EC-BF7D-DBEA2F83BF26}" dt="2024-03-26T06:17:34.458" v="47"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AVEENA C</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1</cp:revision>
  <dcterms:created xsi:type="dcterms:W3CDTF">2024-03-26T05:30:23Z</dcterms:created>
  <dcterms:modified xsi:type="dcterms:W3CDTF">2024-03-26T06:17:34Z</dcterms:modified>
</cp:coreProperties>
</file>