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5D4D-2ECD-9183-E36D-08E33AFC1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86EA3-D6D5-BAD4-9D5C-50D1EB58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4319-4309-B518-4C7E-D2CCB3E1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0C50-96F0-658D-731B-03D9855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681F-FC59-A244-AC12-AF32F43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A483-F645-7F45-7553-63741F7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26F9A-F48B-902D-7DF5-C12C5741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FA18-A445-1F33-190C-17EFA764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F164E-6945-913C-0103-11CF406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9D8D-15EB-B52E-2FB9-547FD4F7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155A8-7293-EF8D-9ED7-38FB4D106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F03B9-9FE5-B73C-EE62-C22E5989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DE929-DE98-E35C-34F2-9FC87F7F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5371-4E65-7119-4923-738CC9D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D443-94B0-B3A7-33E6-441F9C02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B7B9-699C-BF07-4C2F-CB605DDB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9923-CFFC-3DB6-60A3-07EC5FEC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F1EE-DFEB-BFE4-2108-C8C3A7D4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8B04-94E4-585C-3F77-93B61A0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1690-5D6B-61B4-97EA-47D0F66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85BD-2383-3063-8A1F-E9E55C90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8984-BF40-AF29-FF1B-49F82C38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1AE3-FF00-F20F-288A-88735FD4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376EE-638A-BC00-84A1-7A99A1C8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B4BF-4411-9E86-8BF5-6C011466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2FD-D4E9-4F58-EA2C-96C6A03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3CE3-2211-80C0-B4DC-1E781057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1124F-1282-760D-957A-EF229FB8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C4009-0B4E-F525-23B6-F7FC838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4F0C-2311-479A-D094-333EAACC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999BB-94E3-E3AE-AB34-DCA2149A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6168-2B1E-6FE2-1F96-B7486689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E6CC-532B-36E1-425B-3AE543B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4DD0-A0B5-CBA7-FE59-BC54ACD6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93CFE-D3BB-51E9-F84C-A25D8ADE4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2B92B-A694-C31C-92FF-17E0AACF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8A322-03E5-2D48-72AE-4E577728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E3D59-F031-A1AD-90D3-2FFF6D99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B01A8-BD2D-7F43-3BEF-A04208A1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7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FCBB-1AFE-3669-ABA5-8F3637CA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42C89-4331-9329-536A-C1914118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1B06-0715-D7A8-1F61-A89109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9FA9A-F13E-190D-1EDB-C3DD0606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768F3-1DB2-CFD7-8823-E067EA9F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989DD-CE6B-903D-9732-3CD1128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759F-9279-BF15-BAC1-FE856265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B958-72C4-D5EA-9DF7-BC5D2D24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F832-BE9D-CD6D-A4DF-A98CA0B7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7229B-CFED-D718-7052-3B4181A8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60F2C-88BD-D165-3B45-D7021DD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06258-99FB-939A-6D84-CB72BB1F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7EB31-487E-904A-BFEE-DD5A842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BB7A-8185-E6D0-39D0-84BAC77E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B2BE0-E00F-96A0-7C4F-B553636A7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8B98D-C997-4939-EC80-9DB2E2D2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4E459-468F-B2BF-6C68-202E201A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903F3-FDD4-79EC-A291-7E51425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D43F0-4B5D-10BC-CF9C-BE9DDFB3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8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BD18D-F65D-4B98-6A7B-FBF40D68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2978B-DA6E-21B8-74F4-5ACB0F80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F5B7-E86B-FB0A-627C-3BEEC6492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A1AE-9763-4F64-96D0-7E23DD757264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D9802-DD17-C079-C98D-0ED8FE99A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24BC-A437-531F-1CAD-471621138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F79A-8B52-4514-A387-50CDE4846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E5D-FD29-9323-6356-A129F557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en-US" dirty="0"/>
              <a:t>CAN Driver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1B6DF-DC4B-1B0A-F074-98DB46F2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76399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Laxmi </a:t>
            </a:r>
            <a:r>
              <a:rPr lang="en-US" dirty="0" err="1"/>
              <a:t>Gangal</a:t>
            </a:r>
            <a:r>
              <a:rPr lang="en-US" dirty="0"/>
              <a:t> </a:t>
            </a:r>
          </a:p>
          <a:p>
            <a:r>
              <a:rPr lang="en-US" dirty="0" err="1"/>
              <a:t>Nisarga</a:t>
            </a:r>
            <a:r>
              <a:rPr lang="en-US" dirty="0"/>
              <a:t> Hanji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2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152-D824-0124-7778-DFE770B6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41"/>
            <a:ext cx="10515600" cy="502250"/>
          </a:xfrm>
        </p:spPr>
        <p:txBody>
          <a:bodyPr>
            <a:noAutofit/>
          </a:bodyPr>
          <a:lstStyle/>
          <a:p>
            <a:r>
              <a:rPr lang="en-US" sz="3200" b="1" dirty="0"/>
              <a:t>Transmit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985D-57B9-B750-8AC7-2348BEDC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163"/>
            <a:ext cx="10515600" cy="55157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 err="1"/>
              <a:t>void</a:t>
            </a:r>
            <a:r>
              <a:rPr lang="fr-FR" b="1" dirty="0"/>
              <a:t> CAN1_Transmit (uint32_t id, uint8_t *data, uint8_t </a:t>
            </a:r>
            <a:r>
              <a:rPr lang="fr-FR" b="1" dirty="0" err="1"/>
              <a:t>len</a:t>
            </a:r>
            <a:r>
              <a:rPr lang="fr-FR" b="1" dirty="0"/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@brief the data transmitted from CAN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id:</a:t>
            </a:r>
            <a:r>
              <a:rPr lang="en-US" dirty="0"/>
              <a:t> CAN Message ID (Standard: 11-bit, Extended: 29-bit).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* valid values: Standard Id- </a:t>
            </a:r>
            <a:r>
              <a:rPr lang="en-IN" dirty="0"/>
              <a:t>0x000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lang="en-IN" dirty="0"/>
              <a:t>0x7FF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        Extended Id- </a:t>
            </a:r>
            <a:r>
              <a:rPr lang="en-IN" dirty="0"/>
              <a:t>0x00000000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lang="en-IN" dirty="0"/>
              <a:t>0x1FFFFFFF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data: </a:t>
            </a:r>
            <a:r>
              <a:rPr lang="en-US" dirty="0"/>
              <a:t>Pointer to the data buffer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* valid values: any data of 0 to 8 bytes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:</a:t>
            </a:r>
            <a:r>
              <a:rPr lang="en-US" dirty="0"/>
              <a:t> Number of bytes in the CAN message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* valid values: 0 to 8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*return none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97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76F1-9F45-0101-98A6-22B10DC5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Protocol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024-36D6-EE44-833D-B7C6D4FD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Area Network</a:t>
            </a:r>
          </a:p>
          <a:p>
            <a:r>
              <a:rPr lang="en-US" dirty="0"/>
              <a:t>Invented by Robert Bosch in 1980 for automotive applications</a:t>
            </a:r>
          </a:p>
          <a:p>
            <a:r>
              <a:rPr lang="en-US" dirty="0"/>
              <a:t>Asynchronous Serial Bus</a:t>
            </a:r>
          </a:p>
          <a:p>
            <a:r>
              <a:rPr lang="en-US" dirty="0"/>
              <a:t>Simple 2-wire differential bus</a:t>
            </a:r>
          </a:p>
          <a:p>
            <a:r>
              <a:rPr lang="en-US" dirty="0"/>
              <a:t>Absence of node addressing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Message identifier specifies contents and 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Lowest message identifier has highest priority</a:t>
            </a:r>
          </a:p>
          <a:p>
            <a:r>
              <a:rPr lang="en-US" dirty="0"/>
              <a:t>Sophisticated error detection and handling system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6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8CF2-6227-4581-AD5B-B227B7FC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 for CAN Driver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91D9-28E7-65E3-3D58-E2163C57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Initialization function</a:t>
            </a:r>
          </a:p>
          <a:p>
            <a:pPr marL="0" indent="0">
              <a:buNone/>
            </a:pPr>
            <a:r>
              <a:rPr lang="en-US" dirty="0"/>
              <a:t>      Enable CAN clock in the power control for peripherals </a:t>
            </a:r>
            <a:r>
              <a:rPr lang="en-US" b="1" dirty="0"/>
              <a:t>[PCONP] </a:t>
            </a:r>
            <a:r>
              <a:rPr lang="en-US" dirty="0"/>
              <a:t>register.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 void CAN1_Init(void)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Power on CAN1</a:t>
            </a:r>
          </a:p>
          <a:p>
            <a:r>
              <a:rPr lang="en-IN" dirty="0"/>
              <a:t>PCLK_CAN1=CCLK/1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0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F583-72F3-837D-3EDB-7B745BCD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Initialization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1498-5E29-908E-4624-0138C6D9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void CAN1_Init(void)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@brief the Initialization of CAN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@param :</a:t>
            </a:r>
            <a:r>
              <a:rPr lang="en-US" dirty="0"/>
              <a:t> none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return none 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61E5-396B-72FC-51F4-5F7BA0B1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 for CAN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BF64C-8B28-C9DC-BCDA-02976776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Configure CAN pins</a:t>
            </a:r>
          </a:p>
          <a:p>
            <a:pPr marL="0" indent="0">
              <a:buNone/>
            </a:pPr>
            <a:r>
              <a:rPr lang="en-US" dirty="0"/>
              <a:t>      The CAN1 module is typically on </a:t>
            </a:r>
            <a:r>
              <a:rPr lang="en-US" b="1" dirty="0"/>
              <a:t>P0.0 (RD1)</a:t>
            </a:r>
            <a:r>
              <a:rPr lang="en-US" dirty="0"/>
              <a:t> and </a:t>
            </a:r>
            <a:r>
              <a:rPr lang="en-US" b="1" dirty="0"/>
              <a:t>P0.1 (TD1)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These can be set as </a:t>
            </a:r>
            <a:r>
              <a:rPr lang="en-US" b="1" dirty="0"/>
              <a:t>CAN1_RX and CAN1_TX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IN" b="1" dirty="0"/>
              <a:t>void CAN1_PinConfig(void)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set CAN1 functionality</a:t>
            </a:r>
          </a:p>
          <a:p>
            <a:r>
              <a:rPr lang="en-IN" dirty="0"/>
              <a:t>Set </a:t>
            </a:r>
            <a:r>
              <a:rPr lang="en-IN" b="1" dirty="0"/>
              <a:t>P0.0</a:t>
            </a:r>
            <a:r>
              <a:rPr lang="en-IN" dirty="0"/>
              <a:t> as </a:t>
            </a:r>
            <a:r>
              <a:rPr lang="en-IN" b="1" dirty="0"/>
              <a:t>RD1</a:t>
            </a:r>
            <a:r>
              <a:rPr lang="en-IN" dirty="0"/>
              <a:t> and </a:t>
            </a:r>
            <a:r>
              <a:rPr lang="en-IN" b="1" dirty="0"/>
              <a:t>P0.1</a:t>
            </a:r>
            <a:r>
              <a:rPr lang="en-IN" dirty="0"/>
              <a:t> as </a:t>
            </a:r>
            <a:r>
              <a:rPr lang="en-IN" b="1" dirty="0"/>
              <a:t>TD1</a:t>
            </a:r>
            <a:r>
              <a:rPr lang="en-IN" dirty="0"/>
              <a:t> in Pin Function Select Register [</a:t>
            </a:r>
            <a:r>
              <a:rPr lang="en-IN" b="1" dirty="0"/>
              <a:t>PINSEL0]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90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CDF7-856F-245A-3085-6414D801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r>
              <a:rPr lang="en-US" sz="3200" b="1" dirty="0"/>
              <a:t>Pin configuration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966F3-C829-89A9-6676-75B11AEB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void CAN1_PinConfig(void)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@brief the pin configuration of CAN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@param :</a:t>
            </a:r>
            <a:r>
              <a:rPr lang="en-US" dirty="0"/>
              <a:t> none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return none 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27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5892-8DC4-5AD8-5152-ADCC7469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US" b="1" dirty="0"/>
              <a:t>APIs for CAN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C180-C3C1-CDA6-5C78-AC4CFBCE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922391" cy="5001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CAN Baud Rate</a:t>
            </a:r>
          </a:p>
          <a:p>
            <a:pPr marL="0" indent="0">
              <a:buNone/>
            </a:pPr>
            <a:r>
              <a:rPr lang="en-IN" dirty="0"/>
              <a:t>    It depends on CAN clock </a:t>
            </a:r>
            <a:r>
              <a:rPr lang="en-IN" b="1" dirty="0"/>
              <a:t>[PCLK] </a:t>
            </a:r>
            <a:r>
              <a:rPr lang="en-IN" dirty="0"/>
              <a:t>and CAN Bus Timing Register </a:t>
            </a:r>
            <a:r>
              <a:rPr lang="en-IN" b="1" dirty="0"/>
              <a:t>[CANBTR]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dirty="0"/>
              <a:t>The </a:t>
            </a:r>
            <a:r>
              <a:rPr lang="en-IN" b="1" dirty="0"/>
              <a:t>CANBTR </a:t>
            </a:r>
            <a:r>
              <a:rPr lang="en-IN" dirty="0"/>
              <a:t>is configured based on Baud Rate Prescalar [</a:t>
            </a:r>
            <a:r>
              <a:rPr lang="en-IN" b="1" dirty="0"/>
              <a:t>BRP</a:t>
            </a:r>
            <a:r>
              <a:rPr lang="en-IN" dirty="0"/>
              <a:t>] , </a:t>
            </a:r>
            <a:r>
              <a:rPr lang="en-IN" b="1" dirty="0"/>
              <a:t>TSEG1,                TSEG2</a:t>
            </a:r>
            <a:r>
              <a:rPr lang="en-IN" dirty="0"/>
              <a:t> and Synchronization Jump Width [</a:t>
            </a:r>
            <a:r>
              <a:rPr lang="en-IN" b="1" dirty="0"/>
              <a:t>SJW</a:t>
            </a:r>
            <a:r>
              <a:rPr lang="en-IN" dirty="0"/>
              <a:t>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b="1" dirty="0"/>
              <a:t>void CAN1_SetBaudRate(void)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    Example: </a:t>
            </a:r>
            <a:r>
              <a:rPr lang="nn-NO" dirty="0"/>
              <a:t>for 500kbps</a:t>
            </a:r>
            <a:endParaRPr lang="en-IN" dirty="0"/>
          </a:p>
          <a:p>
            <a:pPr marL="0" indent="0">
              <a:buNone/>
            </a:pPr>
            <a:r>
              <a:rPr lang="nn-NO" dirty="0"/>
              <a:t>      (TSEG1 = 4, TSEG2 = 3, SJW = 1, BRP = 4, PCLK=25MHz)</a:t>
            </a:r>
          </a:p>
          <a:p>
            <a:pPr marL="0" indent="0">
              <a:buNone/>
            </a:pPr>
            <a:r>
              <a:rPr lang="en-IN" dirty="0"/>
              <a:t>      Baud Rate= PCLK/(BRP + 1) (TSEG1 + TSEG2 + 1)</a:t>
            </a:r>
          </a:p>
        </p:txBody>
      </p:sp>
    </p:spTree>
    <p:extLst>
      <p:ext uri="{BB962C8B-B14F-4D97-AF65-F5344CB8AC3E}">
        <p14:creationId xmlns:p14="http://schemas.microsoft.com/office/powerpoint/2010/main" val="302040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4936-BB20-6455-54A1-342E4E9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r>
              <a:rPr lang="en-US" sz="3200" b="1" dirty="0"/>
              <a:t>Baud Rate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9E60-1695-F61D-A0F7-7735D2FD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519311"/>
            <a:ext cx="11704319" cy="4657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      void CAN1_SetBaudRate(</a:t>
            </a:r>
            <a:r>
              <a:rPr lang="fr-FR" b="1" dirty="0"/>
              <a:t>uint32_t baudrate, uint32_t pclk</a:t>
            </a:r>
            <a:r>
              <a:rPr lang="en-IN" b="1" dirty="0"/>
              <a:t>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@brief  the Baud rate of CAN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baud : the baud rate of the CAN data to be transmitted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* valid values: 125 ...100000 in kbps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clock: the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peripheral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clock frequency in MHz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* valid values: </a:t>
            </a:r>
            <a:r>
              <a:rPr lang="en-IN" dirty="0"/>
              <a:t>100 MHz, 50 MHz, 25 MHz, 12.5 MHz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return none 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81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5798-D3D1-0810-9FA2-E14F43FA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42"/>
            <a:ext cx="10515600" cy="816561"/>
          </a:xfrm>
        </p:spPr>
        <p:txBody>
          <a:bodyPr/>
          <a:lstStyle/>
          <a:p>
            <a:r>
              <a:rPr lang="en-US" b="1" dirty="0"/>
              <a:t>APIs for CAN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0A99-F055-A1F1-E9E2-DB3BDFA6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303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Transmit a CAN message</a:t>
            </a:r>
          </a:p>
          <a:p>
            <a:r>
              <a:rPr lang="en-US" dirty="0"/>
              <a:t>Load data into a transmit buffer</a:t>
            </a:r>
          </a:p>
          <a:p>
            <a:r>
              <a:rPr lang="en-US" dirty="0"/>
              <a:t>Set message ID and control bits</a:t>
            </a:r>
          </a:p>
          <a:p>
            <a:r>
              <a:rPr lang="en-US" dirty="0"/>
              <a:t>Enable transmission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/>
              <a:t>     </a:t>
            </a:r>
            <a:r>
              <a:rPr lang="fr-FR" b="1" dirty="0" err="1"/>
              <a:t>void</a:t>
            </a:r>
            <a:r>
              <a:rPr lang="fr-FR" b="1" dirty="0"/>
              <a:t> CAN1_Transmit(uint32_t id, uint8_t *data, uint8_t </a:t>
            </a:r>
            <a:r>
              <a:rPr lang="fr-FR" b="1" dirty="0" err="1"/>
              <a:t>len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fr-FR" b="1" dirty="0"/>
              <a:t> </a:t>
            </a:r>
            <a:endParaRPr lang="en-US" dirty="0"/>
          </a:p>
          <a:p>
            <a:r>
              <a:rPr lang="en-IN" dirty="0"/>
              <a:t>CAN Transmit Frame Information Register </a:t>
            </a:r>
            <a:r>
              <a:rPr lang="en-IN" b="1" dirty="0"/>
              <a:t>[CAN1TFI]</a:t>
            </a:r>
          </a:p>
          <a:p>
            <a:r>
              <a:rPr lang="en-IN" dirty="0"/>
              <a:t>CAN Transfer Identifier </a:t>
            </a:r>
            <a:r>
              <a:rPr lang="en-IN" b="1" dirty="0"/>
              <a:t>[CAN1TID]</a:t>
            </a:r>
          </a:p>
          <a:p>
            <a:r>
              <a:rPr lang="en-IN" dirty="0"/>
              <a:t>CAN Transmit Data Register </a:t>
            </a:r>
            <a:r>
              <a:rPr lang="en-IN" b="1" dirty="0"/>
              <a:t>[CAN1TDA]</a:t>
            </a:r>
          </a:p>
          <a:p>
            <a:r>
              <a:rPr lang="en-IN" dirty="0"/>
              <a:t>CAN Command Register </a:t>
            </a:r>
            <a:r>
              <a:rPr lang="en-IN" b="1" dirty="0"/>
              <a:t>[CAN1CMR]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A29169-F7CA-8A1F-03D6-D08C6B1C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7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574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CAN Driver</vt:lpstr>
      <vt:lpstr>CAN Protocol</vt:lpstr>
      <vt:lpstr>APIs for CAN Driver</vt:lpstr>
      <vt:lpstr>Initialization API:</vt:lpstr>
      <vt:lpstr>APIs for CAN Driver</vt:lpstr>
      <vt:lpstr>Pin configuration API:</vt:lpstr>
      <vt:lpstr>APIs for CAN Driver</vt:lpstr>
      <vt:lpstr>Baud Rate API:</vt:lpstr>
      <vt:lpstr>APIs for CAN Driver</vt:lpstr>
      <vt:lpstr>Transmit API: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12</cp:revision>
  <dcterms:created xsi:type="dcterms:W3CDTF">2025-02-18T07:37:56Z</dcterms:created>
  <dcterms:modified xsi:type="dcterms:W3CDTF">2025-02-18T10:38:06Z</dcterms:modified>
</cp:coreProperties>
</file>