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0" r:id="rId6"/>
    <p:sldId id="263" r:id="rId7"/>
    <p:sldId id="261" r:id="rId8"/>
    <p:sldId id="262" r:id="rId9"/>
    <p:sldId id="26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04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10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EE5D4D-2ECD-9183-E36D-08E33AFC1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C786EA3-D6D5-BAD4-9D5C-50D1EB58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1504319-4309-B518-4C7E-D2CCB3E1C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B0C50-96F0-658D-731B-03D985576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E3681F-FC59-A244-AC12-AF32F43F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01905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8A483-F645-7F45-7553-63741F7C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7326F9A-F48B-902D-7DF5-C12C5741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259FA18-A445-1F33-190C-17EFA764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6BF164E-6945-913C-0103-11CF406C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D69D8D-15EB-B52E-2FB9-547FD4F78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0929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C2A155A8-7293-EF8D-9ED7-38FB4D1063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5F03B9-9FE5-B73C-EE62-C22E5989D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1DE929-DE98-E35C-34F2-9FC87F7F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875371-4E65-7119-4923-738CC9DB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33D443-94B0-B3A7-33E6-441F9C02A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93843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85B7B9-699C-BF07-4C2F-CB605DDB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3DE9923-CFFC-3DB6-60A3-07EC5FEC0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67FF1EE-DFEB-BFE4-2108-C8C3A7D4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368B04-94E4-585C-3F77-93B61A0CE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9751690-5D6B-61B4-97EA-47D0F66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973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3985BD-2383-3063-8A1F-E9E55C90B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CC8984-BF40-AF29-FF1B-49F82C387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411AE3-FF00-F20F-288A-88735FD47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91376EE-638A-BC00-84A1-7A99A1C83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970B4BF-4411-9E86-8BF5-6C011466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8100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E06C2FD-D4E9-4F58-EA2C-96C6A035B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63CE3-2211-80C0-B4DC-1E781057C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C1124F-1282-760D-957A-EF229FB88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F8C4009-0B4E-F525-23B6-F7FC8388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834F0C-2311-479A-D094-333EAACC1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C9999BB-94E3-E3AE-AB34-DCA2149A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34769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8A6168-2B1E-6FE2-1F96-B74866897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B2BE6CC-532B-36E1-425B-3AE543B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6474DD0-A0B5-CBA7-FE59-BC54ACD6E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FD93CFE-D3BB-51E9-F84C-A25D8ADE4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D12B92B-A694-C31C-92FF-17E0AACFFA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648A322-03E5-2D48-72AE-4E5777287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C3E3D59-F031-A1AD-90D3-2FFF6D99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3EB01A8-BD2D-7F43-3BEF-A04208A11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3497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64FCBB-1AFE-3669-ABA5-8F3637CA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F142C89-4331-9329-536A-C1914118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A501B06-0715-D7A8-1F61-A891093F5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379FA9A-F13E-190D-1EDB-C3DD06066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69994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299768F3-1DB2-CFD7-8823-E067EA9F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09F989DD-CE6B-903D-9732-3CD1128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5F6759F-9279-BF15-BAC1-FE856265E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4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BBB958-72C4-D5EA-9DF7-BC5D2D24C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5FF832-BE9D-CD6D-A4DF-A98CA0B7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F837229B-CFED-D718-7052-3B4181A84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560F2C-88BD-D165-3B45-D7021DD2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8F06258-99FB-939A-6D84-CB72BB1F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A17EB31-487E-904A-BFEE-DD5A8422D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57733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A0BB7A-8185-E6D0-39D0-84BAC77E1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EDB2BE0-E00F-96A0-7C4F-B553636A7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8B98D-C997-4939-EC80-9DB2E2D217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D24E459-468F-B2BF-6C68-202E201AE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64903F3-FDD4-79EC-A291-7E514258A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0DD43F0-4B5D-10BC-CF9C-BE9DDFB3F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6528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A5BBD18D-F65D-4B98-6A7B-FBF40D68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7D2978B-DA6E-21B8-74F4-5ACB0F808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9B1F5B7-E86B-FB0A-627C-3BEEC6492C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5A1AE-9763-4F64-96D0-7E23DD757264}" type="datetimeFigureOut">
              <a:rPr lang="en-IN" smtClean="0"/>
              <a:pPr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B8D9802-DD17-C079-C98D-0ED8FE99A1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D824BC-A437-531F-1CAD-471621138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F79A-8B52-4514-A387-50CDE484696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2639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D1FE5D-FD29-9323-6356-A129F5571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2197"/>
          </a:xfrm>
        </p:spPr>
        <p:txBody>
          <a:bodyPr/>
          <a:lstStyle/>
          <a:p>
            <a:r>
              <a:rPr lang="en-US" dirty="0"/>
              <a:t>CAN Driver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481B6DF-DC4B-1B0A-F074-98DB46F20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476399"/>
          </a:xfrm>
        </p:spPr>
        <p:txBody>
          <a:bodyPr>
            <a:normAutofit/>
          </a:bodyPr>
          <a:lstStyle/>
          <a:p>
            <a:r>
              <a:rPr lang="en-US" dirty="0"/>
              <a:t>By</a:t>
            </a:r>
          </a:p>
          <a:p>
            <a:r>
              <a:rPr lang="en-US" dirty="0"/>
              <a:t>Laxmi </a:t>
            </a:r>
            <a:r>
              <a:rPr lang="en-US" dirty="0" err="1"/>
              <a:t>Gangal</a:t>
            </a:r>
            <a:r>
              <a:rPr lang="en-US" dirty="0"/>
              <a:t> </a:t>
            </a:r>
          </a:p>
          <a:p>
            <a:r>
              <a:rPr lang="en-US" dirty="0" err="1"/>
              <a:t>Nisarga</a:t>
            </a:r>
            <a:r>
              <a:rPr lang="en-US" dirty="0"/>
              <a:t> Hanji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690207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D93ECD-CE98-23EA-B03A-C5D9EEF4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810" y="148310"/>
            <a:ext cx="10515600" cy="681250"/>
          </a:xfrm>
        </p:spPr>
        <p:txBody>
          <a:bodyPr>
            <a:normAutofit/>
          </a:bodyPr>
          <a:lstStyle/>
          <a:p>
            <a:r>
              <a:rPr lang="en-US" sz="3200" b="1" dirty="0"/>
              <a:t>Receive API: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AC24EBA-6046-51DA-34B1-68503A36E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151" y="829560"/>
            <a:ext cx="11760592" cy="5838526"/>
          </a:xfrm>
        </p:spPr>
        <p:txBody>
          <a:bodyPr/>
          <a:lstStyle/>
          <a:p>
            <a:pPr marL="0" indent="0">
              <a:buNone/>
            </a:pP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CAN_Receive</a:t>
            </a:r>
            <a:r>
              <a:rPr lang="fr-FR" b="1" dirty="0" smtClean="0"/>
              <a:t>(uint8_t </a:t>
            </a:r>
            <a:r>
              <a:rPr lang="fr-FR" b="1" dirty="0" err="1" smtClean="0"/>
              <a:t>CAN_idx</a:t>
            </a:r>
            <a:r>
              <a:rPr lang="fr-FR" b="1" dirty="0" smtClean="0"/>
              <a:t>, uint32_t </a:t>
            </a:r>
            <a:r>
              <a:rPr lang="fr-FR" b="1" dirty="0"/>
              <a:t>*id, uint8_t *</a:t>
            </a:r>
            <a:r>
              <a:rPr lang="fr-FR" b="1" dirty="0" smtClean="0"/>
              <a:t>data, uint8_t *</a:t>
            </a:r>
            <a:r>
              <a:rPr lang="fr-FR" b="1" dirty="0" err="1" smtClean="0"/>
              <a:t>len</a:t>
            </a:r>
            <a:r>
              <a:rPr lang="fr-FR" b="1" dirty="0" smtClean="0"/>
              <a:t>)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F0C996A-21C4-ABEE-81BC-29BB7DD0C8AD}"/>
              </a:ext>
            </a:extLst>
          </p:cNvPr>
          <p:cNvSpPr txBox="1"/>
          <p:nvPr/>
        </p:nvSpPr>
        <p:spPr>
          <a:xfrm>
            <a:off x="458373" y="1326425"/>
            <a:ext cx="106719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/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brief </a:t>
            </a:r>
            <a:r>
              <a:rPr lang="en-US" sz="2800" dirty="0"/>
              <a:t>Receives a message from the </a:t>
            </a:r>
            <a:r>
              <a:rPr lang="en-US" sz="2800" dirty="0" smtClean="0"/>
              <a:t>CAN</a:t>
            </a:r>
          </a:p>
          <a:p>
            <a:pPr>
              <a:buNone/>
            </a:pPr>
            <a:r>
              <a:rPr lang="en-US" sz="2800" dirty="0" smtClean="0"/>
              <a:t>*@</a:t>
            </a:r>
            <a:r>
              <a:rPr lang="en-US" sz="2800" dirty="0" err="1" smtClean="0"/>
              <a:t>param</a:t>
            </a:r>
            <a:r>
              <a:rPr lang="en-US" sz="2800" dirty="0" smtClean="0"/>
              <a:t> </a:t>
            </a:r>
            <a:r>
              <a:rPr lang="en-US" sz="2800" dirty="0" err="1" smtClean="0"/>
              <a:t>idx</a:t>
            </a:r>
            <a:r>
              <a:rPr lang="en-US" sz="2800" dirty="0" smtClean="0"/>
              <a:t>: index to CAN</a:t>
            </a:r>
          </a:p>
          <a:p>
            <a:pPr>
              <a:buNone/>
            </a:pPr>
            <a:r>
              <a:rPr lang="en-US" sz="2800" dirty="0" smtClean="0"/>
              <a:t>   *@</a:t>
            </a:r>
            <a:r>
              <a:rPr lang="en-US" sz="2800" dirty="0" smtClean="0"/>
              <a:t>valid values: 1 - CAN1</a:t>
            </a:r>
          </a:p>
          <a:p>
            <a:pPr>
              <a:buNone/>
            </a:pPr>
            <a:r>
              <a:rPr lang="en-US" sz="2800" dirty="0" smtClean="0"/>
              <a:t>                            </a:t>
            </a:r>
            <a:r>
              <a:rPr lang="en-US" sz="2800" dirty="0" smtClean="0"/>
              <a:t>    </a:t>
            </a:r>
            <a:r>
              <a:rPr lang="en-US" sz="2800" dirty="0" smtClean="0"/>
              <a:t>2 - </a:t>
            </a:r>
            <a:r>
              <a:rPr lang="en-US" sz="2800" dirty="0" smtClean="0"/>
              <a:t>CAN2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id:</a:t>
            </a:r>
            <a:r>
              <a:rPr lang="en-US" sz="2800" dirty="0"/>
              <a:t> Pointer to store the received CAN Message ID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* valid values: Standard Id- </a:t>
            </a:r>
            <a:r>
              <a:rPr lang="en-IN" sz="2800" dirty="0"/>
              <a:t>0x000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lang="en-IN" sz="2800" dirty="0"/>
              <a:t>0x7FF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                        Extended Id- </a:t>
            </a:r>
            <a:r>
              <a:rPr lang="en-IN" sz="2800" dirty="0"/>
              <a:t>0x00000000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</a:t>
            </a:r>
            <a:r>
              <a:rPr lang="en-IN" sz="2800" dirty="0"/>
              <a:t>0x1FFFFFFF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*@param data: </a:t>
            </a:r>
            <a:r>
              <a:rPr lang="en-US" sz="2800" dirty="0"/>
              <a:t>Pointer to the data buffer to store received bytes.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* valid values: any data of 0 to 8 bytes 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</a:t>
            </a: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@</a:t>
            </a:r>
            <a:r>
              <a:rPr lang="en-US" alt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param</a:t>
            </a: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sz="28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len</a:t>
            </a:r>
            <a:r>
              <a:rPr lang="en-US" alt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lang="en-US" sz="2800" dirty="0"/>
              <a:t>Number of bytes received (DLC value)</a:t>
            </a:r>
          </a:p>
          <a:p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    * valid values: 0 to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8</a:t>
            </a:r>
          </a:p>
          <a:p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 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</a:t>
            </a:r>
            <a:r>
              <a:rPr lang="en-US" sz="2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eturn none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684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4776F1-9F45-0101-98A6-22B10DC50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CAN Protocol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3F4024-36D6-EE44-833D-B7C6D4FD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Controller Area Network</a:t>
            </a:r>
          </a:p>
          <a:p>
            <a:r>
              <a:rPr lang="en-US" dirty="0"/>
              <a:t>Invented by Robert Bosch in 1980 for automotive applications</a:t>
            </a:r>
          </a:p>
          <a:p>
            <a:r>
              <a:rPr lang="en-US" dirty="0"/>
              <a:t>Asynchronous Serial Bus</a:t>
            </a:r>
          </a:p>
          <a:p>
            <a:r>
              <a:rPr lang="en-US" dirty="0"/>
              <a:t>Simple 2-wire differential bus</a:t>
            </a:r>
          </a:p>
          <a:p>
            <a:r>
              <a:rPr lang="en-US" dirty="0"/>
              <a:t>Absence of node addressing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Message identifier specifies contents and priority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Lowest message identifier has highest priority</a:t>
            </a:r>
          </a:p>
          <a:p>
            <a:r>
              <a:rPr lang="en-US" dirty="0"/>
              <a:t>Sophisticated error detection and handling system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45162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28CF2-6227-4581-AD5B-B227B7FCF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APIs for CAN Driver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E591D9-28E7-65E3-3D58-E2163C57C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493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Initialization function</a:t>
            </a:r>
          </a:p>
          <a:p>
            <a:pPr marL="0" indent="0">
              <a:buNone/>
            </a:pPr>
            <a:r>
              <a:rPr lang="en-US" dirty="0"/>
              <a:t>      Enable CAN clock in the power control for peripherals </a:t>
            </a:r>
            <a:r>
              <a:rPr lang="en-US" b="1" dirty="0"/>
              <a:t>[PCONP] </a:t>
            </a:r>
            <a:r>
              <a:rPr lang="en-US" dirty="0"/>
              <a:t>register.</a:t>
            </a:r>
          </a:p>
          <a:p>
            <a:pPr marL="0" indent="0">
              <a:buNone/>
            </a:pPr>
            <a:r>
              <a:rPr lang="en-US" dirty="0"/>
              <a:t>       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b="1" dirty="0"/>
              <a:t> void </a:t>
            </a:r>
            <a:r>
              <a:rPr lang="en-IN" b="1" dirty="0" err="1" smtClean="0"/>
              <a:t>CAN_Init</a:t>
            </a:r>
            <a:r>
              <a:rPr lang="en-IN" b="1" dirty="0" smtClean="0"/>
              <a:t>(uint8_t </a:t>
            </a:r>
            <a:r>
              <a:rPr lang="en-IN" b="1" dirty="0" err="1" smtClean="0"/>
              <a:t>CAN_idx</a:t>
            </a:r>
            <a:r>
              <a:rPr lang="en-IN" b="1" dirty="0" smtClean="0"/>
              <a:t>)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Power on </a:t>
            </a:r>
            <a:r>
              <a:rPr lang="en-IN" dirty="0" smtClean="0"/>
              <a:t>CAN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919085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8F583-72F3-837D-3EDB-7B745BCD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Initialization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971498-5E29-908E-4624-0138C6D90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 void </a:t>
            </a:r>
            <a:r>
              <a:rPr lang="en-IN" b="1" dirty="0" err="1" smtClean="0"/>
              <a:t>CAN_Init</a:t>
            </a:r>
            <a:r>
              <a:rPr lang="en-IN" b="1" dirty="0" smtClean="0"/>
              <a:t>(uint8_t </a:t>
            </a:r>
            <a:r>
              <a:rPr lang="en-IN" b="1" dirty="0" err="1" smtClean="0"/>
              <a:t>CAN_idx</a:t>
            </a:r>
            <a:r>
              <a:rPr lang="en-IN" b="1" dirty="0" smtClean="0"/>
              <a:t>)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@brief the Initialization of CAN</a:t>
            </a:r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*@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param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idx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:</a:t>
            </a:r>
            <a:r>
              <a:rPr lang="en-US" dirty="0" smtClean="0"/>
              <a:t> index to the CAN.</a:t>
            </a:r>
          </a:p>
          <a:p>
            <a:pPr marL="0" indent="0">
              <a:buNone/>
            </a:pPr>
            <a:r>
              <a:rPr lang="en-US" dirty="0" smtClean="0"/>
              <a:t>*@valid values: 1 - CAN1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                            2 – CAN2</a:t>
            </a:r>
            <a:endParaRPr lang="en-US" dirty="0"/>
          </a:p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Courier New" panose="02070309020205020404" pitchFamily="49" charset="0"/>
              </a:rPr>
              <a:t>* return none </a:t>
            </a:r>
          </a:p>
          <a:p>
            <a:pPr marL="0" indent="0">
              <a:buNone/>
            </a:pPr>
            <a:r>
              <a:rPr lang="en-IN" b="1" dirty="0"/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12286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3C5892-8DC4-5AD8-5152-ADCC7469A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170"/>
          </a:xfrm>
        </p:spPr>
        <p:txBody>
          <a:bodyPr/>
          <a:lstStyle/>
          <a:p>
            <a:r>
              <a:rPr lang="en-US" b="1" dirty="0"/>
              <a:t>APIs for CAN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10C180-C3C1-CDA6-5C78-AC4CFBCEE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922391" cy="50017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CAN Baud Rate</a:t>
            </a:r>
          </a:p>
          <a:p>
            <a:pPr marL="0" indent="0">
              <a:buNone/>
            </a:pPr>
            <a:r>
              <a:rPr lang="en-IN" dirty="0"/>
              <a:t>    It depends on CAN clock </a:t>
            </a:r>
            <a:r>
              <a:rPr lang="en-IN" b="1" dirty="0"/>
              <a:t>[PCLK] </a:t>
            </a:r>
            <a:r>
              <a:rPr lang="en-IN" dirty="0"/>
              <a:t>and CAN Bus Timing Register </a:t>
            </a:r>
            <a:r>
              <a:rPr lang="en-IN" b="1" dirty="0"/>
              <a:t>[CANBTR]</a:t>
            </a:r>
          </a:p>
          <a:p>
            <a:pPr marL="0" indent="0">
              <a:buNone/>
            </a:pPr>
            <a:r>
              <a:rPr lang="en-IN" b="1" dirty="0"/>
              <a:t>    </a:t>
            </a:r>
            <a:r>
              <a:rPr lang="en-IN" dirty="0"/>
              <a:t>The </a:t>
            </a:r>
            <a:r>
              <a:rPr lang="en-IN" b="1" dirty="0"/>
              <a:t>CANBTR </a:t>
            </a:r>
            <a:r>
              <a:rPr lang="en-IN" dirty="0"/>
              <a:t>is configured based on Baud Rate Prescalar [</a:t>
            </a:r>
            <a:r>
              <a:rPr lang="en-IN" b="1" dirty="0"/>
              <a:t>BRP</a:t>
            </a:r>
            <a:r>
              <a:rPr lang="en-IN" dirty="0"/>
              <a:t>] , </a:t>
            </a:r>
            <a:r>
              <a:rPr lang="en-IN" b="1" dirty="0"/>
              <a:t>TSEG1,                TSEG2</a:t>
            </a:r>
            <a:r>
              <a:rPr lang="en-IN" dirty="0"/>
              <a:t> and Synchronization Jump Width [</a:t>
            </a:r>
            <a:r>
              <a:rPr lang="en-IN" b="1" dirty="0"/>
              <a:t>SJW</a:t>
            </a:r>
            <a:r>
              <a:rPr lang="en-IN" dirty="0"/>
              <a:t>].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   </a:t>
            </a:r>
            <a:r>
              <a:rPr lang="en-IN" b="1" dirty="0"/>
              <a:t>void </a:t>
            </a:r>
            <a:r>
              <a:rPr lang="en-IN" b="1" dirty="0" err="1" smtClean="0"/>
              <a:t>CAN_SetBaudRate</a:t>
            </a:r>
            <a:r>
              <a:rPr lang="en-IN" b="1" dirty="0" smtClean="0"/>
              <a:t>(uint8_t </a:t>
            </a:r>
            <a:r>
              <a:rPr lang="en-IN" b="1" dirty="0" err="1" smtClean="0"/>
              <a:t>CAN_idx</a:t>
            </a:r>
            <a:r>
              <a:rPr lang="en-IN" b="1" dirty="0" smtClean="0"/>
              <a:t>, uint16_t </a:t>
            </a:r>
            <a:r>
              <a:rPr lang="en-IN" b="1" dirty="0" err="1" smtClean="0"/>
              <a:t>BaudRate_Kbps</a:t>
            </a:r>
            <a:r>
              <a:rPr lang="en-IN" b="1" dirty="0" smtClean="0"/>
              <a:t>) 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xmlns="" val="302040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DD4936-BB20-6455-54A1-342E4E94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9952"/>
          </a:xfrm>
        </p:spPr>
        <p:txBody>
          <a:bodyPr>
            <a:normAutofit/>
          </a:bodyPr>
          <a:lstStyle/>
          <a:p>
            <a:r>
              <a:rPr lang="en-US" sz="3200" b="1" dirty="0"/>
              <a:t>Baud Rate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7A9E60-1695-F61D-A0F7-7735D2FDC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/>
              <a:t>       </a:t>
            </a:r>
            <a:r>
              <a:rPr lang="en-IN" b="1" dirty="0" smtClean="0"/>
              <a:t>void </a:t>
            </a:r>
            <a:r>
              <a:rPr lang="en-IN" b="1" dirty="0" err="1" smtClean="0"/>
              <a:t>CAN_SetBaudRate</a:t>
            </a:r>
            <a:r>
              <a:rPr lang="en-IN" b="1" dirty="0" smtClean="0"/>
              <a:t>( uint8_t </a:t>
            </a:r>
            <a:r>
              <a:rPr lang="en-IN" b="1" dirty="0" err="1" smtClean="0"/>
              <a:t>CAN_idx</a:t>
            </a:r>
            <a:r>
              <a:rPr lang="en-IN" b="1" dirty="0" smtClean="0"/>
              <a:t>, </a:t>
            </a:r>
            <a:r>
              <a:rPr lang="fr-FR" b="1" dirty="0" smtClean="0"/>
              <a:t>uint16_t </a:t>
            </a:r>
            <a:r>
              <a:rPr lang="fr-FR" b="1" dirty="0" err="1" smtClean="0"/>
              <a:t>BaudRate_Kbps</a:t>
            </a:r>
            <a:r>
              <a:rPr lang="fr-FR" b="1" dirty="0" smtClean="0"/>
              <a:t> </a:t>
            </a:r>
            <a:r>
              <a:rPr lang="en-IN" b="1" dirty="0" smtClean="0"/>
              <a:t>)</a:t>
            </a:r>
            <a:endParaRPr lang="en-IN" b="1" dirty="0" smtClean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*@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brief  the Baud rate of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CAN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*@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param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idx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: index to CAN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*@valid values: 1 - CAN1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                          2 - CAN2</a:t>
            </a:r>
            <a:endParaRPr lang="en-US" altLang="en-US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*@</a:t>
            </a:r>
            <a:r>
              <a:rPr lang="en-US" altLang="en-US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param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baud : the baud rate of the CAN data to be transmitted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* valid values: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125, 250, 500, 1000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in kbps</a:t>
            </a:r>
          </a:p>
          <a:p>
            <a:pPr marL="0" indent="0">
              <a:buNone/>
            </a:pP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* </a:t>
            </a:r>
            <a:r>
              <a:rPr lang="en-US" altLang="en-US" dirty="0" smtClean="0">
                <a:solidFill>
                  <a:srgbClr val="000000"/>
                </a:solidFill>
                <a:cs typeface="Courier New" panose="02070309020205020404" pitchFamily="49" charset="0"/>
              </a:rPr>
              <a:t>return none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b="1" dirty="0" smtClean="0"/>
              <a:t> </a:t>
            </a:r>
            <a:endParaRPr lang="en-IN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4818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45798-D3D1-0810-9FA2-E14F43FA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42"/>
            <a:ext cx="10515600" cy="816561"/>
          </a:xfrm>
        </p:spPr>
        <p:txBody>
          <a:bodyPr/>
          <a:lstStyle/>
          <a:p>
            <a:r>
              <a:rPr lang="en-US" b="1" dirty="0"/>
              <a:t>APIs for CAN Driver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380A99-F055-A1F1-E9E2-DB3BDFA6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3212"/>
            <a:ext cx="10936458" cy="530352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Transmit a CAN </a:t>
            </a:r>
            <a:r>
              <a:rPr lang="en-US" dirty="0" smtClean="0"/>
              <a:t>message</a:t>
            </a:r>
          </a:p>
          <a:p>
            <a:r>
              <a:rPr lang="en-US" dirty="0" smtClean="0"/>
              <a:t>Check if the transmit buffer is free</a:t>
            </a:r>
            <a:endParaRPr lang="en-US" dirty="0"/>
          </a:p>
          <a:p>
            <a:r>
              <a:rPr lang="en-US" dirty="0"/>
              <a:t>Load data into a transmit buffer</a:t>
            </a:r>
          </a:p>
          <a:p>
            <a:r>
              <a:rPr lang="en-US" dirty="0"/>
              <a:t>Set message ID and control bits</a:t>
            </a:r>
          </a:p>
          <a:p>
            <a:r>
              <a:rPr lang="en-US" dirty="0" smtClean="0"/>
              <a:t>start</a:t>
            </a:r>
            <a:r>
              <a:rPr lang="en-US" dirty="0" smtClean="0"/>
              <a:t> </a:t>
            </a:r>
            <a:r>
              <a:rPr lang="en-US" dirty="0"/>
              <a:t>transmission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CAN_Transmit</a:t>
            </a:r>
            <a:r>
              <a:rPr lang="fr-FR" b="1" dirty="0" smtClean="0"/>
              <a:t>(uint8_t </a:t>
            </a:r>
            <a:r>
              <a:rPr lang="fr-FR" b="1" dirty="0" err="1" smtClean="0"/>
              <a:t>CAN_idx</a:t>
            </a:r>
            <a:r>
              <a:rPr lang="fr-FR" b="1" dirty="0" smtClean="0"/>
              <a:t>, uint32_t </a:t>
            </a:r>
            <a:r>
              <a:rPr lang="fr-FR" b="1" dirty="0"/>
              <a:t>id, uint8_t *data, uint8_t </a:t>
            </a:r>
            <a:r>
              <a:rPr lang="fr-FR" b="1" dirty="0" err="1"/>
              <a:t>len</a:t>
            </a:r>
            <a:r>
              <a:rPr lang="fr-FR" b="1" dirty="0"/>
              <a:t>)</a:t>
            </a:r>
          </a:p>
          <a:p>
            <a:pPr marL="0" indent="0">
              <a:buNone/>
            </a:pPr>
            <a:r>
              <a:rPr lang="fr-FR" b="1" dirty="0"/>
              <a:t> </a:t>
            </a:r>
            <a:endParaRPr lang="en-US" dirty="0"/>
          </a:p>
          <a:p>
            <a:r>
              <a:rPr lang="en-IN" dirty="0"/>
              <a:t>CAN Transmit Frame Information Register </a:t>
            </a:r>
            <a:r>
              <a:rPr lang="en-IN" b="1" dirty="0"/>
              <a:t>[</a:t>
            </a:r>
            <a:r>
              <a:rPr lang="en-IN" b="1" dirty="0" smtClean="0"/>
              <a:t>CANTFI</a:t>
            </a:r>
            <a:r>
              <a:rPr lang="en-IN" b="1" dirty="0"/>
              <a:t>]</a:t>
            </a:r>
          </a:p>
          <a:p>
            <a:r>
              <a:rPr lang="en-IN" dirty="0"/>
              <a:t>CAN Transfer Identifier </a:t>
            </a:r>
            <a:r>
              <a:rPr lang="en-IN" b="1" dirty="0"/>
              <a:t>[</a:t>
            </a:r>
            <a:r>
              <a:rPr lang="en-IN" b="1" dirty="0" smtClean="0"/>
              <a:t>CANTID</a:t>
            </a:r>
            <a:r>
              <a:rPr lang="en-IN" b="1" dirty="0"/>
              <a:t>]</a:t>
            </a:r>
          </a:p>
          <a:p>
            <a:r>
              <a:rPr lang="en-IN" dirty="0"/>
              <a:t>CAN Transmit Data Register </a:t>
            </a:r>
            <a:r>
              <a:rPr lang="en-IN" b="1" dirty="0"/>
              <a:t>[</a:t>
            </a:r>
            <a:r>
              <a:rPr lang="en-IN" b="1" dirty="0" smtClean="0"/>
              <a:t>CANTDA</a:t>
            </a:r>
            <a:r>
              <a:rPr lang="en-IN" b="1" dirty="0"/>
              <a:t>]</a:t>
            </a:r>
          </a:p>
          <a:p>
            <a:r>
              <a:rPr lang="en-IN" dirty="0"/>
              <a:t>CAN Command Register </a:t>
            </a:r>
            <a:r>
              <a:rPr lang="en-IN" b="1" dirty="0"/>
              <a:t>[</a:t>
            </a:r>
            <a:r>
              <a:rPr lang="en-IN" b="1" dirty="0" smtClean="0"/>
              <a:t>CANCMR</a:t>
            </a:r>
            <a:r>
              <a:rPr lang="en-IN" b="1" dirty="0"/>
              <a:t>]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xmlns="" id="{64A29169-F7CA-8A1F-03D6-D08C6B1C2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357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9782152-D824-0124-7778-DFE770B68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41"/>
            <a:ext cx="10515600" cy="502250"/>
          </a:xfrm>
        </p:spPr>
        <p:txBody>
          <a:bodyPr>
            <a:noAutofit/>
          </a:bodyPr>
          <a:lstStyle/>
          <a:p>
            <a:r>
              <a:rPr lang="en-US" sz="3200" b="1" dirty="0"/>
              <a:t>Transmit API: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82985D-57B9-B750-8AC7-2348BEDC8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7163"/>
            <a:ext cx="10515600" cy="5515781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CAN_Transmit</a:t>
            </a:r>
            <a:r>
              <a:rPr lang="fr-FR" b="1" dirty="0" smtClean="0"/>
              <a:t> (uint8_t </a:t>
            </a:r>
            <a:r>
              <a:rPr lang="fr-FR" b="1" dirty="0" err="1" smtClean="0"/>
              <a:t>idx</a:t>
            </a:r>
            <a:r>
              <a:rPr lang="fr-FR" b="1" dirty="0" smtClean="0"/>
              <a:t>, uint32_t id, uint8_t *data, uint8_t </a:t>
            </a:r>
            <a:r>
              <a:rPr lang="fr-FR" b="1" dirty="0" err="1" smtClean="0"/>
              <a:t>len</a:t>
            </a:r>
            <a:r>
              <a:rPr lang="fr-FR" dirty="0" smtClean="0"/>
              <a:t>)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 @brief the data transmitted from CAN</a:t>
            </a:r>
          </a:p>
          <a:p>
            <a:pPr>
              <a:buNone/>
            </a:pPr>
            <a:r>
              <a:rPr lang="en-US" dirty="0" smtClean="0"/>
              <a:t>*@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idx</a:t>
            </a:r>
            <a:r>
              <a:rPr lang="en-US" dirty="0" smtClean="0"/>
              <a:t>: index to CAN</a:t>
            </a:r>
          </a:p>
          <a:p>
            <a:pPr>
              <a:buNone/>
            </a:pPr>
            <a:r>
              <a:rPr lang="en-US" dirty="0" smtClean="0"/>
              <a:t>*@valid values: 1 - CAN1</a:t>
            </a:r>
          </a:p>
          <a:p>
            <a:pPr>
              <a:buNone/>
            </a:pPr>
            <a:r>
              <a:rPr lang="en-US" dirty="0" smtClean="0"/>
              <a:t>               </a:t>
            </a:r>
            <a:r>
              <a:rPr lang="en-US" dirty="0" smtClean="0"/>
              <a:t>              </a:t>
            </a:r>
            <a:r>
              <a:rPr lang="en-US" dirty="0" smtClean="0"/>
              <a:t>2 - CAN2</a:t>
            </a:r>
          </a:p>
          <a:p>
            <a:pPr>
              <a:buNone/>
            </a:pPr>
            <a:r>
              <a:rPr lang="en-US" dirty="0" smtClean="0"/>
              <a:t>*@</a:t>
            </a:r>
            <a:r>
              <a:rPr lang="en-US" dirty="0" err="1" smtClean="0"/>
              <a:t>param</a:t>
            </a:r>
            <a:r>
              <a:rPr lang="en-US" dirty="0" smtClean="0"/>
              <a:t> id: CAN Message ID (Standard: 11-bit, Extended: 29-bit).</a:t>
            </a:r>
          </a:p>
          <a:p>
            <a:pPr>
              <a:buNone/>
            </a:pPr>
            <a:r>
              <a:rPr lang="en-US" dirty="0" smtClean="0"/>
              <a:t>*valid </a:t>
            </a:r>
            <a:r>
              <a:rPr lang="en-US" dirty="0" smtClean="0"/>
              <a:t>values: Standard Id- 0x000 to </a:t>
            </a:r>
            <a:r>
              <a:rPr lang="en-US" dirty="0" smtClean="0"/>
              <a:t>0x7FF</a:t>
            </a:r>
          </a:p>
          <a:p>
            <a:pPr>
              <a:buNone/>
            </a:pPr>
            <a:r>
              <a:rPr lang="en-US" dirty="0" smtClean="0"/>
              <a:t>                         Extended </a:t>
            </a:r>
            <a:r>
              <a:rPr lang="en-US" dirty="0" smtClean="0"/>
              <a:t>Id- 0x00000000 to 0x1FFFFFFF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*@</a:t>
            </a:r>
            <a:r>
              <a:rPr lang="en-US" dirty="0" err="1" smtClean="0"/>
              <a:t>param</a:t>
            </a:r>
            <a:r>
              <a:rPr lang="en-US" dirty="0" smtClean="0"/>
              <a:t> data: Pointer to the data </a:t>
            </a:r>
            <a:r>
              <a:rPr lang="en-US" dirty="0" smtClean="0"/>
              <a:t>buffer</a:t>
            </a:r>
          </a:p>
          <a:p>
            <a:pPr>
              <a:buNone/>
            </a:pPr>
            <a:r>
              <a:rPr lang="en-US" dirty="0" smtClean="0"/>
              <a:t>* </a:t>
            </a:r>
            <a:r>
              <a:rPr lang="en-US" dirty="0" smtClean="0"/>
              <a:t>valid values: any data of 0 to 8 bytes </a:t>
            </a:r>
          </a:p>
          <a:p>
            <a:pPr>
              <a:buNone/>
            </a:pPr>
            <a:r>
              <a:rPr lang="en-US" dirty="0" smtClean="0"/>
              <a:t>*@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len</a:t>
            </a:r>
            <a:r>
              <a:rPr lang="en-US" dirty="0" smtClean="0"/>
              <a:t> : Number of bytes in the CAN message </a:t>
            </a:r>
          </a:p>
          <a:p>
            <a:pPr>
              <a:buNone/>
            </a:pPr>
            <a:r>
              <a:rPr lang="en-US" dirty="0" smtClean="0"/>
              <a:t>* </a:t>
            </a:r>
            <a:r>
              <a:rPr lang="en-US" dirty="0" smtClean="0"/>
              <a:t>valid values: 0 to 8</a:t>
            </a:r>
          </a:p>
          <a:p>
            <a:pPr>
              <a:buNone/>
            </a:pPr>
            <a:r>
              <a:rPr lang="en-US" dirty="0" smtClean="0"/>
              <a:t>*return none 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3597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81026EA-F573-B1FA-8993-5BC95DF70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8877" y="365125"/>
            <a:ext cx="10515600" cy="50214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APIs for CAN Driver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1AD3B3-7146-E392-9FEB-6210EAF9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853198"/>
            <a:ext cx="11535508" cy="53096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 CAN message</a:t>
            </a:r>
          </a:p>
          <a:p>
            <a:r>
              <a:rPr lang="en-US" dirty="0"/>
              <a:t>Check for new message</a:t>
            </a:r>
          </a:p>
          <a:p>
            <a:r>
              <a:rPr lang="en-US" dirty="0"/>
              <a:t>Extract ID &amp; DLC </a:t>
            </a:r>
          </a:p>
          <a:p>
            <a:r>
              <a:rPr lang="en-US" dirty="0"/>
              <a:t>Read data </a:t>
            </a:r>
          </a:p>
          <a:p>
            <a:r>
              <a:rPr lang="en-US" dirty="0"/>
              <a:t>Release buffer</a:t>
            </a:r>
          </a:p>
          <a:p>
            <a:pPr marL="0" indent="0">
              <a:buNone/>
            </a:pPr>
            <a:r>
              <a:rPr lang="fr-FR" b="1" dirty="0"/>
              <a:t> </a:t>
            </a:r>
            <a:r>
              <a:rPr lang="fr-FR" b="1" dirty="0" err="1" smtClean="0"/>
              <a:t>void</a:t>
            </a:r>
            <a:r>
              <a:rPr lang="fr-FR" b="1" dirty="0" smtClean="0"/>
              <a:t> </a:t>
            </a:r>
            <a:r>
              <a:rPr lang="fr-FR" b="1" dirty="0" err="1" smtClean="0"/>
              <a:t>CAN_Receive</a:t>
            </a:r>
            <a:r>
              <a:rPr lang="fr-FR" b="1" dirty="0" smtClean="0"/>
              <a:t>(uint8_t </a:t>
            </a:r>
            <a:r>
              <a:rPr lang="fr-FR" b="1" dirty="0" err="1" smtClean="0"/>
              <a:t>CAN_idx</a:t>
            </a:r>
            <a:r>
              <a:rPr lang="fr-FR" b="1" dirty="0" smtClean="0"/>
              <a:t>, uint32_t </a:t>
            </a:r>
            <a:r>
              <a:rPr lang="fr-FR" b="1" dirty="0"/>
              <a:t>*id, uint8_t *</a:t>
            </a:r>
            <a:r>
              <a:rPr lang="fr-FR" b="1" dirty="0" smtClean="0"/>
              <a:t>data, uint8_t </a:t>
            </a:r>
            <a:r>
              <a:rPr lang="fr-FR" b="1" dirty="0" err="1" smtClean="0"/>
              <a:t>len</a:t>
            </a:r>
            <a:r>
              <a:rPr lang="fr-FR" b="1" dirty="0" smtClean="0"/>
              <a:t>) </a:t>
            </a:r>
            <a:endParaRPr lang="en-US" b="1" dirty="0"/>
          </a:p>
          <a:p>
            <a:r>
              <a:rPr lang="en-US" dirty="0"/>
              <a:t>CAN Receive Frame Information Register</a:t>
            </a:r>
            <a:r>
              <a:rPr lang="en-US" b="1" dirty="0"/>
              <a:t> [</a:t>
            </a:r>
            <a:r>
              <a:rPr lang="en-US" dirty="0" smtClean="0"/>
              <a:t>CANRFS</a:t>
            </a:r>
            <a:r>
              <a:rPr lang="en-US" dirty="0"/>
              <a:t>]</a:t>
            </a:r>
          </a:p>
          <a:p>
            <a:r>
              <a:rPr lang="en-US" dirty="0"/>
              <a:t>CAN Receive Data </a:t>
            </a:r>
            <a:r>
              <a:rPr lang="en-US" dirty="0" smtClean="0"/>
              <a:t>Registers[CANRDA</a:t>
            </a:r>
            <a:r>
              <a:rPr lang="en-US" dirty="0"/>
              <a:t>, </a:t>
            </a:r>
            <a:r>
              <a:rPr lang="en-US" dirty="0" smtClean="0"/>
              <a:t>CANRDB</a:t>
            </a:r>
            <a:r>
              <a:rPr lang="en-US" dirty="0"/>
              <a:t>]</a:t>
            </a:r>
          </a:p>
          <a:p>
            <a:r>
              <a:rPr lang="en-US" dirty="0"/>
              <a:t>CAN Command Register [</a:t>
            </a:r>
            <a:r>
              <a:rPr lang="en-US" dirty="0" smtClean="0"/>
              <a:t>CANCMR</a:t>
            </a:r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xmlns="" val="3959612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619</Words>
  <Application>Microsoft Office PowerPoint</Application>
  <PresentationFormat>Custom</PresentationFormat>
  <Paragraphs>102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CAN Driver</vt:lpstr>
      <vt:lpstr>CAN Protocol</vt:lpstr>
      <vt:lpstr>APIs for CAN Driver</vt:lpstr>
      <vt:lpstr>Initialization API:</vt:lpstr>
      <vt:lpstr>APIs for CAN Driver</vt:lpstr>
      <vt:lpstr>Baud Rate API:</vt:lpstr>
      <vt:lpstr>APIs for CAN Driver</vt:lpstr>
      <vt:lpstr>Transmit API:</vt:lpstr>
      <vt:lpstr>APIs for CAN Driver</vt:lpstr>
      <vt:lpstr>Receive API: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Driver</dc:title>
  <dc:creator>hp</dc:creator>
  <cp:lastModifiedBy>hp</cp:lastModifiedBy>
  <cp:revision>64</cp:revision>
  <dcterms:created xsi:type="dcterms:W3CDTF">2025-02-18T07:37:56Z</dcterms:created>
  <dcterms:modified xsi:type="dcterms:W3CDTF">2025-02-24T09:18:40Z</dcterms:modified>
</cp:coreProperties>
</file>