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256" r:id="rId5"/>
    <p:sldId id="300" r:id="rId6"/>
    <p:sldId id="302" r:id="rId7"/>
    <p:sldId id="301" r:id="rId8"/>
    <p:sldId id="304" r:id="rId9"/>
    <p:sldId id="305" r:id="rId10"/>
    <p:sldId id="306" r:id="rId11"/>
    <p:sldId id="307" r:id="rId12"/>
    <p:sldId id="308" r:id="rId13"/>
    <p:sldId id="309" r:id="rId14"/>
    <p:sldId id="314" r:id="rId15"/>
    <p:sldId id="315" r:id="rId16"/>
    <p:sldId id="316" r:id="rId17"/>
    <p:sldId id="317" r:id="rId18"/>
    <p:sldId id="318" r:id="rId19"/>
    <p:sldId id="319" r:id="rId20"/>
    <p:sldId id="336" r:id="rId21"/>
    <p:sldId id="322" r:id="rId22"/>
    <p:sldId id="323" r:id="rId23"/>
    <p:sldId id="324" r:id="rId24"/>
    <p:sldId id="325" r:id="rId25"/>
    <p:sldId id="326" r:id="rId26"/>
    <p:sldId id="327" r:id="rId27"/>
    <p:sldId id="328" r:id="rId28"/>
    <p:sldId id="329" r:id="rId29"/>
    <p:sldId id="330" r:id="rId30"/>
    <p:sldId id="331" r:id="rId31"/>
    <p:sldId id="332" r:id="rId32"/>
    <p:sldId id="337" r:id="rId33"/>
    <p:sldId id="33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3725" autoAdjust="0"/>
  </p:normalViewPr>
  <p:slideViewPr>
    <p:cSldViewPr snapToGrid="0">
      <p:cViewPr varScale="1">
        <p:scale>
          <a:sx n="91" d="100"/>
          <a:sy n="91" d="100"/>
        </p:scale>
        <p:origin x="120" y="77"/>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Satpute" userId="5deaf21430a4e467" providerId="LiveId" clId="{7E194C71-7F24-4FC2-9EDD-8D1F223B9B5B}"/>
    <pc:docChg chg="undo redo custSel addSld delSld modSld">
      <pc:chgData name="Akshay Satpute" userId="5deaf21430a4e467" providerId="LiveId" clId="{7E194C71-7F24-4FC2-9EDD-8D1F223B9B5B}" dt="2022-02-22T12:55:31.729" v="2642"/>
      <pc:docMkLst>
        <pc:docMk/>
      </pc:docMkLst>
      <pc:sldChg chg="addSp delSp modSp mod modTransition">
        <pc:chgData name="Akshay Satpute" userId="5deaf21430a4e467" providerId="LiveId" clId="{7E194C71-7F24-4FC2-9EDD-8D1F223B9B5B}" dt="2022-02-18T13:47:09.706" v="2577" actId="14100"/>
        <pc:sldMkLst>
          <pc:docMk/>
          <pc:sldMk cId="1642425379" sldId="256"/>
        </pc:sldMkLst>
        <pc:spChg chg="mod">
          <ac:chgData name="Akshay Satpute" userId="5deaf21430a4e467" providerId="LiveId" clId="{7E194C71-7F24-4FC2-9EDD-8D1F223B9B5B}" dt="2022-02-17T06:28:25.451" v="50" actId="1076"/>
          <ac:spMkLst>
            <pc:docMk/>
            <pc:sldMk cId="1642425379" sldId="256"/>
            <ac:spMk id="9" creationId="{EE42D4D3-B0D2-42B4-84BA-9C6F3EA3A9EB}"/>
          </ac:spMkLst>
        </pc:spChg>
        <pc:picChg chg="add del mod">
          <ac:chgData name="Akshay Satpute" userId="5deaf21430a4e467" providerId="LiveId" clId="{7E194C71-7F24-4FC2-9EDD-8D1F223B9B5B}" dt="2022-02-18T13:46:23.206" v="2566" actId="478"/>
          <ac:picMkLst>
            <pc:docMk/>
            <pc:sldMk cId="1642425379" sldId="256"/>
            <ac:picMk id="3" creationId="{A6519AE8-1442-4AF8-B33A-9C0DD9CBB9D5}"/>
          </ac:picMkLst>
        </pc:picChg>
        <pc:picChg chg="add mod ord">
          <ac:chgData name="Akshay Satpute" userId="5deaf21430a4e467" providerId="LiveId" clId="{7E194C71-7F24-4FC2-9EDD-8D1F223B9B5B}" dt="2022-02-18T13:47:09.706" v="2577" actId="14100"/>
          <ac:picMkLst>
            <pc:docMk/>
            <pc:sldMk cId="1642425379" sldId="256"/>
            <ac:picMk id="5" creationId="{918A6625-5A58-42B9-A1BA-4A73DA8A4D4F}"/>
          </ac:picMkLst>
        </pc:picChg>
        <pc:picChg chg="del mod">
          <ac:chgData name="Akshay Satpute" userId="5deaf21430a4e467" providerId="LiveId" clId="{7E194C71-7F24-4FC2-9EDD-8D1F223B9B5B}" dt="2022-02-18T13:46:06.808" v="2564" actId="478"/>
          <ac:picMkLst>
            <pc:docMk/>
            <pc:sldMk cId="1642425379" sldId="256"/>
            <ac:picMk id="8" creationId="{C5C45662-A570-47CF-9E27-173EE09A0DBE}"/>
          </ac:picMkLst>
        </pc:picChg>
      </pc:sldChg>
      <pc:sldChg chg="addSp modSp mod modTransition">
        <pc:chgData name="Akshay Satpute" userId="5deaf21430a4e467" providerId="LiveId" clId="{7E194C71-7F24-4FC2-9EDD-8D1F223B9B5B}" dt="2022-02-22T12:51:08.779" v="2604" actId="20577"/>
        <pc:sldMkLst>
          <pc:docMk/>
          <pc:sldMk cId="1463392540" sldId="300"/>
        </pc:sldMkLst>
        <pc:spChg chg="mod">
          <ac:chgData name="Akshay Satpute" userId="5deaf21430a4e467" providerId="LiveId" clId="{7E194C71-7F24-4FC2-9EDD-8D1F223B9B5B}" dt="2022-02-22T12:51:08.779" v="2604" actId="20577"/>
          <ac:spMkLst>
            <pc:docMk/>
            <pc:sldMk cId="1463392540" sldId="300"/>
            <ac:spMk id="4" creationId="{328F602C-7F98-4C02-99D4-ED65E00D66A4}"/>
          </ac:spMkLst>
        </pc:spChg>
        <pc:spChg chg="add mod">
          <ac:chgData name="Akshay Satpute" userId="5deaf21430a4e467" providerId="LiveId" clId="{7E194C71-7F24-4FC2-9EDD-8D1F223B9B5B}" dt="2022-02-17T06:30:37.925" v="82"/>
          <ac:spMkLst>
            <pc:docMk/>
            <pc:sldMk cId="1463392540" sldId="300"/>
            <ac:spMk id="6" creationId="{6D51DE3A-8DBD-4813-B0C6-F4B90E7F722F}"/>
          </ac:spMkLst>
        </pc:spChg>
      </pc:sldChg>
      <pc:sldChg chg="addSp delSp modSp mod modTransition">
        <pc:chgData name="Akshay Satpute" userId="5deaf21430a4e467" providerId="LiveId" clId="{7E194C71-7F24-4FC2-9EDD-8D1F223B9B5B}" dt="2022-02-22T12:51:29.417" v="2610" actId="20577"/>
        <pc:sldMkLst>
          <pc:docMk/>
          <pc:sldMk cId="3267993469" sldId="301"/>
        </pc:sldMkLst>
        <pc:spChg chg="add del mod">
          <ac:chgData name="Akshay Satpute" userId="5deaf21430a4e467" providerId="LiveId" clId="{7E194C71-7F24-4FC2-9EDD-8D1F223B9B5B}" dt="2022-02-17T06:30:17.721" v="76"/>
          <ac:spMkLst>
            <pc:docMk/>
            <pc:sldMk cId="3267993469" sldId="301"/>
            <ac:spMk id="3" creationId="{211B4FAE-FC31-418A-AC24-73E3054554C1}"/>
          </ac:spMkLst>
        </pc:spChg>
        <pc:spChg chg="del">
          <ac:chgData name="Akshay Satpute" userId="5deaf21430a4e467" providerId="LiveId" clId="{7E194C71-7F24-4FC2-9EDD-8D1F223B9B5B}" dt="2022-02-18T13:51:06.323" v="2578" actId="478"/>
          <ac:spMkLst>
            <pc:docMk/>
            <pc:sldMk cId="3267993469" sldId="301"/>
            <ac:spMk id="4" creationId="{30A2BD63-0981-4C21-A94E-1EC7AE6BB158}"/>
          </ac:spMkLst>
        </pc:spChg>
        <pc:spChg chg="add del mod">
          <ac:chgData name="Akshay Satpute" userId="5deaf21430a4e467" providerId="LiveId" clId="{7E194C71-7F24-4FC2-9EDD-8D1F223B9B5B}" dt="2022-02-18T13:51:21.774" v="2581" actId="478"/>
          <ac:spMkLst>
            <pc:docMk/>
            <pc:sldMk cId="3267993469" sldId="301"/>
            <ac:spMk id="5" creationId="{B5D51A0B-9116-4650-98AF-0AFEA7EE4838}"/>
          </ac:spMkLst>
        </pc:spChg>
        <pc:spChg chg="del mod">
          <ac:chgData name="Akshay Satpute" userId="5deaf21430a4e467" providerId="LiveId" clId="{7E194C71-7F24-4FC2-9EDD-8D1F223B9B5B}" dt="2022-02-17T06:27:26.641" v="36" actId="478"/>
          <ac:spMkLst>
            <pc:docMk/>
            <pc:sldMk cId="3267993469" sldId="301"/>
            <ac:spMk id="5" creationId="{D54ADE99-A638-4D00-8DA3-E852DFB14BEC}"/>
          </ac:spMkLst>
        </pc:spChg>
        <pc:spChg chg="del">
          <ac:chgData name="Akshay Satpute" userId="5deaf21430a4e467" providerId="LiveId" clId="{7E194C71-7F24-4FC2-9EDD-8D1F223B9B5B}" dt="2022-02-17T06:27:24.585" v="34" actId="478"/>
          <ac:spMkLst>
            <pc:docMk/>
            <pc:sldMk cId="3267993469" sldId="301"/>
            <ac:spMk id="6" creationId="{5F3914A0-4BB6-4977-A5F1-1702949C9695}"/>
          </ac:spMkLst>
        </pc:spChg>
        <pc:spChg chg="mod">
          <ac:chgData name="Akshay Satpute" userId="5deaf21430a4e467" providerId="LiveId" clId="{7E194C71-7F24-4FC2-9EDD-8D1F223B9B5B}" dt="2022-02-22T12:51:29.417" v="2610" actId="20577"/>
          <ac:spMkLst>
            <pc:docMk/>
            <pc:sldMk cId="3267993469" sldId="301"/>
            <ac:spMk id="7" creationId="{16954A08-7BC4-42E4-BF5F-57B270DACAB5}"/>
          </ac:spMkLst>
        </pc:spChg>
        <pc:spChg chg="add del mod">
          <ac:chgData name="Akshay Satpute" userId="5deaf21430a4e467" providerId="LiveId" clId="{7E194C71-7F24-4FC2-9EDD-8D1F223B9B5B}" dt="2022-02-17T06:30:17.721" v="78"/>
          <ac:spMkLst>
            <pc:docMk/>
            <pc:sldMk cId="3267993469" sldId="301"/>
            <ac:spMk id="8" creationId="{A8077D06-AC8C-4FC0-8069-46785B51DB8A}"/>
          </ac:spMkLst>
        </pc:spChg>
        <pc:spChg chg="add mod">
          <ac:chgData name="Akshay Satpute" userId="5deaf21430a4e467" providerId="LiveId" clId="{7E194C71-7F24-4FC2-9EDD-8D1F223B9B5B}" dt="2022-02-17T06:30:26.091" v="79"/>
          <ac:spMkLst>
            <pc:docMk/>
            <pc:sldMk cId="3267993469" sldId="301"/>
            <ac:spMk id="9" creationId="{80289DF5-5DAA-4014-9BC2-1E49DAB06377}"/>
          </ac:spMkLst>
        </pc:spChg>
        <pc:spChg chg="add del mod">
          <ac:chgData name="Akshay Satpute" userId="5deaf21430a4e467" providerId="LiveId" clId="{7E194C71-7F24-4FC2-9EDD-8D1F223B9B5B}" dt="2022-02-17T06:31:24.187" v="87"/>
          <ac:spMkLst>
            <pc:docMk/>
            <pc:sldMk cId="3267993469" sldId="301"/>
            <ac:spMk id="10" creationId="{B1D53F30-4629-47A2-8B2C-8084E34BAD55}"/>
          </ac:spMkLst>
        </pc:spChg>
        <pc:spChg chg="add mod">
          <ac:chgData name="Akshay Satpute" userId="5deaf21430a4e467" providerId="LiveId" clId="{7E194C71-7F24-4FC2-9EDD-8D1F223B9B5B}" dt="2022-02-17T06:33:44.812" v="131" actId="1076"/>
          <ac:spMkLst>
            <pc:docMk/>
            <pc:sldMk cId="3267993469" sldId="301"/>
            <ac:spMk id="11" creationId="{EC6DF82D-6481-47D7-B26D-F6BF2145E67D}"/>
          </ac:spMkLst>
        </pc:spChg>
        <pc:picChg chg="add del mod">
          <ac:chgData name="Akshay Satpute" userId="5deaf21430a4e467" providerId="LiveId" clId="{7E194C71-7F24-4FC2-9EDD-8D1F223B9B5B}" dt="2022-02-18T13:51:16.647" v="2580" actId="478"/>
          <ac:picMkLst>
            <pc:docMk/>
            <pc:sldMk cId="3267993469" sldId="301"/>
            <ac:picMk id="8" creationId="{6B7CF4CA-5140-4744-8A61-61A96BFD4E02}"/>
          </ac:picMkLst>
        </pc:picChg>
        <pc:picChg chg="add mod">
          <ac:chgData name="Akshay Satpute" userId="5deaf21430a4e467" providerId="LiveId" clId="{7E194C71-7F24-4FC2-9EDD-8D1F223B9B5B}" dt="2022-02-18T13:52:06.585" v="2582" actId="931"/>
          <ac:picMkLst>
            <pc:docMk/>
            <pc:sldMk cId="3267993469" sldId="301"/>
            <ac:picMk id="12" creationId="{AD68D3FB-C089-4A9B-A778-921EDC7099B4}"/>
          </ac:picMkLst>
        </pc:picChg>
      </pc:sldChg>
      <pc:sldChg chg="addSp delSp modSp mod modTransition">
        <pc:chgData name="Akshay Satpute" userId="5deaf21430a4e467" providerId="LiveId" clId="{7E194C71-7F24-4FC2-9EDD-8D1F223B9B5B}" dt="2022-02-22T12:51:18.409" v="2607" actId="20577"/>
        <pc:sldMkLst>
          <pc:docMk/>
          <pc:sldMk cId="2529081385" sldId="302"/>
        </pc:sldMkLst>
        <pc:spChg chg="del mod">
          <ac:chgData name="Akshay Satpute" userId="5deaf21430a4e467" providerId="LiveId" clId="{7E194C71-7F24-4FC2-9EDD-8D1F223B9B5B}" dt="2022-02-17T06:27:00.739" v="30" actId="478"/>
          <ac:spMkLst>
            <pc:docMk/>
            <pc:sldMk cId="2529081385" sldId="302"/>
            <ac:spMk id="5" creationId="{F37226F5-65FA-4F66-924E-FB0F095F4730}"/>
          </ac:spMkLst>
        </pc:spChg>
        <pc:spChg chg="del">
          <ac:chgData name="Akshay Satpute" userId="5deaf21430a4e467" providerId="LiveId" clId="{7E194C71-7F24-4FC2-9EDD-8D1F223B9B5B}" dt="2022-02-17T06:27:04.093" v="31" actId="478"/>
          <ac:spMkLst>
            <pc:docMk/>
            <pc:sldMk cId="2529081385" sldId="302"/>
            <ac:spMk id="6" creationId="{251AD231-A32F-4584-92A7-05FE3152C561}"/>
          </ac:spMkLst>
        </pc:spChg>
        <pc:spChg chg="mod">
          <ac:chgData name="Akshay Satpute" userId="5deaf21430a4e467" providerId="LiveId" clId="{7E194C71-7F24-4FC2-9EDD-8D1F223B9B5B}" dt="2022-02-22T12:51:18.409" v="2607" actId="20577"/>
          <ac:spMkLst>
            <pc:docMk/>
            <pc:sldMk cId="2529081385" sldId="302"/>
            <ac:spMk id="7" creationId="{18596D39-1D5B-4C46-8201-400D86625D05}"/>
          </ac:spMkLst>
        </pc:spChg>
        <pc:spChg chg="add mod">
          <ac:chgData name="Akshay Satpute" userId="5deaf21430a4e467" providerId="LiveId" clId="{7E194C71-7F24-4FC2-9EDD-8D1F223B9B5B}" dt="2022-02-17T06:30:30.673" v="80"/>
          <ac:spMkLst>
            <pc:docMk/>
            <pc:sldMk cId="2529081385" sldId="302"/>
            <ac:spMk id="8" creationId="{295CC2CF-4002-4674-AE26-28144F31BDA1}"/>
          </ac:spMkLst>
        </pc:spChg>
      </pc:sldChg>
      <pc:sldChg chg="addSp delSp modSp del mod">
        <pc:chgData name="Akshay Satpute" userId="5deaf21430a4e467" providerId="LiveId" clId="{7E194C71-7F24-4FC2-9EDD-8D1F223B9B5B}" dt="2022-02-17T08:13:51.325" v="2370" actId="47"/>
        <pc:sldMkLst>
          <pc:docMk/>
          <pc:sldMk cId="2458829" sldId="303"/>
        </pc:sldMkLst>
        <pc:spChg chg="del">
          <ac:chgData name="Akshay Satpute" userId="5deaf21430a4e467" providerId="LiveId" clId="{7E194C71-7F24-4FC2-9EDD-8D1F223B9B5B}" dt="2022-02-17T06:27:17.837" v="32" actId="478"/>
          <ac:spMkLst>
            <pc:docMk/>
            <pc:sldMk cId="2458829" sldId="303"/>
            <ac:spMk id="5" creationId="{7D731F20-B40A-4C2E-A6DC-7474E22A932F}"/>
          </ac:spMkLst>
        </pc:spChg>
        <pc:spChg chg="del">
          <ac:chgData name="Akshay Satpute" userId="5deaf21430a4e467" providerId="LiveId" clId="{7E194C71-7F24-4FC2-9EDD-8D1F223B9B5B}" dt="2022-02-17T06:27:19.890" v="33" actId="478"/>
          <ac:spMkLst>
            <pc:docMk/>
            <pc:sldMk cId="2458829" sldId="303"/>
            <ac:spMk id="6" creationId="{A7B17D23-495B-4B36-B3C5-1DCB37533D56}"/>
          </ac:spMkLst>
        </pc:spChg>
        <pc:spChg chg="add mod">
          <ac:chgData name="Akshay Satpute" userId="5deaf21430a4e467" providerId="LiveId" clId="{7E194C71-7F24-4FC2-9EDD-8D1F223B9B5B}" dt="2022-02-17T06:30:34.020" v="81"/>
          <ac:spMkLst>
            <pc:docMk/>
            <pc:sldMk cId="2458829" sldId="303"/>
            <ac:spMk id="8" creationId="{53FA5581-EF64-40C8-B9B5-D1B27FE8CF89}"/>
          </ac:spMkLst>
        </pc:spChg>
      </pc:sldChg>
      <pc:sldChg chg="addSp delSp modSp mod modTransition">
        <pc:chgData name="Akshay Satpute" userId="5deaf21430a4e467" providerId="LiveId" clId="{7E194C71-7F24-4FC2-9EDD-8D1F223B9B5B}" dt="2022-02-22T12:51:55.170" v="2613" actId="20577"/>
        <pc:sldMkLst>
          <pc:docMk/>
          <pc:sldMk cId="410258135" sldId="304"/>
        </pc:sldMkLst>
        <pc:spChg chg="del mod">
          <ac:chgData name="Akshay Satpute" userId="5deaf21430a4e467" providerId="LiveId" clId="{7E194C71-7F24-4FC2-9EDD-8D1F223B9B5B}" dt="2022-02-17T06:37:59.253" v="325" actId="478"/>
          <ac:spMkLst>
            <pc:docMk/>
            <pc:sldMk cId="410258135" sldId="304"/>
            <ac:spMk id="2" creationId="{D80E34C5-6013-47DB-939F-F6BBCF4B6D96}"/>
          </ac:spMkLst>
        </pc:spChg>
        <pc:spChg chg="del">
          <ac:chgData name="Akshay Satpute" userId="5deaf21430a4e467" providerId="LiveId" clId="{7E194C71-7F24-4FC2-9EDD-8D1F223B9B5B}" dt="2022-02-17T06:29:06.723" v="57" actId="478"/>
          <ac:spMkLst>
            <pc:docMk/>
            <pc:sldMk cId="410258135" sldId="304"/>
            <ac:spMk id="3" creationId="{19E8DBA1-01F6-4CE0-B46E-0595FB92DAFF}"/>
          </ac:spMkLst>
        </pc:spChg>
        <pc:spChg chg="del mod">
          <ac:chgData name="Akshay Satpute" userId="5deaf21430a4e467" providerId="LiveId" clId="{7E194C71-7F24-4FC2-9EDD-8D1F223B9B5B}" dt="2022-02-17T06:29:11.585" v="60" actId="478"/>
          <ac:spMkLst>
            <pc:docMk/>
            <pc:sldMk cId="410258135" sldId="304"/>
            <ac:spMk id="4" creationId="{889B0892-1C4A-407E-90C0-1B979B5846EA}"/>
          </ac:spMkLst>
        </pc:spChg>
        <pc:spChg chg="del">
          <ac:chgData name="Akshay Satpute" userId="5deaf21430a4e467" providerId="LiveId" clId="{7E194C71-7F24-4FC2-9EDD-8D1F223B9B5B}" dt="2022-02-17T06:27:40.407" v="37" actId="478"/>
          <ac:spMkLst>
            <pc:docMk/>
            <pc:sldMk cId="410258135" sldId="304"/>
            <ac:spMk id="5" creationId="{6694BC49-D8B9-41D9-90C1-41D86BEF93FE}"/>
          </ac:spMkLst>
        </pc:spChg>
        <pc:spChg chg="add del mod">
          <ac:chgData name="Akshay Satpute" userId="5deaf21430a4e467" providerId="LiveId" clId="{7E194C71-7F24-4FC2-9EDD-8D1F223B9B5B}" dt="2022-02-17T06:29:01.221" v="56" actId="122"/>
          <ac:spMkLst>
            <pc:docMk/>
            <pc:sldMk cId="410258135" sldId="304"/>
            <ac:spMk id="6" creationId="{01208A29-C088-4A63-A019-924B1DE2DEF1}"/>
          </ac:spMkLst>
        </pc:spChg>
        <pc:spChg chg="mod">
          <ac:chgData name="Akshay Satpute" userId="5deaf21430a4e467" providerId="LiveId" clId="{7E194C71-7F24-4FC2-9EDD-8D1F223B9B5B}" dt="2022-02-22T12:51:55.170" v="2613" actId="20577"/>
          <ac:spMkLst>
            <pc:docMk/>
            <pc:sldMk cId="410258135" sldId="304"/>
            <ac:spMk id="7" creationId="{D7F5EF75-E025-474B-9959-BE1B2F59226A}"/>
          </ac:spMkLst>
        </pc:spChg>
        <pc:spChg chg="add del mod">
          <ac:chgData name="Akshay Satpute" userId="5deaf21430a4e467" providerId="LiveId" clId="{7E194C71-7F24-4FC2-9EDD-8D1F223B9B5B}" dt="2022-02-17T06:29:15.124" v="61" actId="478"/>
          <ac:spMkLst>
            <pc:docMk/>
            <pc:sldMk cId="410258135" sldId="304"/>
            <ac:spMk id="9" creationId="{519E08B4-880A-46D6-9646-EF02D490043D}"/>
          </ac:spMkLst>
        </pc:spChg>
        <pc:spChg chg="add del mod">
          <ac:chgData name="Akshay Satpute" userId="5deaf21430a4e467" providerId="LiveId" clId="{7E194C71-7F24-4FC2-9EDD-8D1F223B9B5B}" dt="2022-02-18T13:52:49.389" v="2583" actId="478"/>
          <ac:spMkLst>
            <pc:docMk/>
            <pc:sldMk cId="410258135" sldId="304"/>
            <ac:spMk id="10" creationId="{4DE97AAE-24E1-488B-937F-A313D4A33984}"/>
          </ac:spMkLst>
        </pc:spChg>
        <pc:spChg chg="add mod">
          <ac:chgData name="Akshay Satpute" userId="5deaf21430a4e467" providerId="LiveId" clId="{7E194C71-7F24-4FC2-9EDD-8D1F223B9B5B}" dt="2022-02-17T06:41:57.540" v="594" actId="20577"/>
          <ac:spMkLst>
            <pc:docMk/>
            <pc:sldMk cId="410258135" sldId="304"/>
            <ac:spMk id="11" creationId="{AFD9D702-5ABF-49C2-A929-D38820C89DCA}"/>
          </ac:spMkLst>
        </pc:spChg>
        <pc:spChg chg="add del mod">
          <ac:chgData name="Akshay Satpute" userId="5deaf21430a4e467" providerId="LiveId" clId="{7E194C71-7F24-4FC2-9EDD-8D1F223B9B5B}" dt="2022-02-17T06:38:01.251" v="326" actId="478"/>
          <ac:spMkLst>
            <pc:docMk/>
            <pc:sldMk cId="410258135" sldId="304"/>
            <ac:spMk id="13" creationId="{521CB9E7-E635-4C92-B65E-0F3BD81A4B0A}"/>
          </ac:spMkLst>
        </pc:spChg>
        <pc:picChg chg="add mod">
          <ac:chgData name="Akshay Satpute" userId="5deaf21430a4e467" providerId="LiveId" clId="{7E194C71-7F24-4FC2-9EDD-8D1F223B9B5B}" dt="2022-02-18T13:53:44.480" v="2587" actId="1076"/>
          <ac:picMkLst>
            <pc:docMk/>
            <pc:sldMk cId="410258135" sldId="304"/>
            <ac:picMk id="3" creationId="{AF9827BE-FFD5-47DA-B3B5-801182E3037B}"/>
          </ac:picMkLst>
        </pc:picChg>
        <pc:picChg chg="add mod">
          <ac:chgData name="Akshay Satpute" userId="5deaf21430a4e467" providerId="LiveId" clId="{7E194C71-7F24-4FC2-9EDD-8D1F223B9B5B}" dt="2022-02-17T06:41:25.858" v="584" actId="1076"/>
          <ac:picMkLst>
            <pc:docMk/>
            <pc:sldMk cId="410258135" sldId="304"/>
            <ac:picMk id="15" creationId="{CA611AC8-AEBB-436E-A75E-F2F397805D63}"/>
          </ac:picMkLst>
        </pc:picChg>
      </pc:sldChg>
      <pc:sldChg chg="addSp delSp modSp add mod modTransition">
        <pc:chgData name="Akshay Satpute" userId="5deaf21430a4e467" providerId="LiveId" clId="{7E194C71-7F24-4FC2-9EDD-8D1F223B9B5B}" dt="2022-02-22T12:52:15.714" v="2614"/>
        <pc:sldMkLst>
          <pc:docMk/>
          <pc:sldMk cId="1004886318" sldId="305"/>
        </pc:sldMkLst>
        <pc:spChg chg="mod">
          <ac:chgData name="Akshay Satpute" userId="5deaf21430a4e467" providerId="LiveId" clId="{7E194C71-7F24-4FC2-9EDD-8D1F223B9B5B}" dt="2022-02-17T06:44:35.180" v="644" actId="1076"/>
          <ac:spMkLst>
            <pc:docMk/>
            <pc:sldMk cId="1004886318" sldId="305"/>
            <ac:spMk id="2" creationId="{D80E34C5-6013-47DB-939F-F6BBCF4B6D96}"/>
          </ac:spMkLst>
        </pc:spChg>
        <pc:spChg chg="mod">
          <ac:chgData name="Akshay Satpute" userId="5deaf21430a4e467" providerId="LiveId" clId="{7E194C71-7F24-4FC2-9EDD-8D1F223B9B5B}" dt="2022-02-22T12:52:15.714" v="2614"/>
          <ac:spMkLst>
            <pc:docMk/>
            <pc:sldMk cId="1004886318" sldId="305"/>
            <ac:spMk id="7" creationId="{D7F5EF75-E025-474B-9959-BE1B2F59226A}"/>
          </ac:spMkLst>
        </pc:spChg>
        <pc:spChg chg="add mod">
          <ac:chgData name="Akshay Satpute" userId="5deaf21430a4e467" providerId="LiveId" clId="{7E194C71-7F24-4FC2-9EDD-8D1F223B9B5B}" dt="2022-02-17T06:47:25.078" v="679" actId="1076"/>
          <ac:spMkLst>
            <pc:docMk/>
            <pc:sldMk cId="1004886318" sldId="305"/>
            <ac:spMk id="9" creationId="{F88D2E61-46EF-4877-9231-E24792DED23F}"/>
          </ac:spMkLst>
        </pc:spChg>
        <pc:picChg chg="add del mod modCrop">
          <ac:chgData name="Akshay Satpute" userId="5deaf21430a4e467" providerId="LiveId" clId="{7E194C71-7F24-4FC2-9EDD-8D1F223B9B5B}" dt="2022-02-17T06:45:12.949" v="648" actId="478"/>
          <ac:picMkLst>
            <pc:docMk/>
            <pc:sldMk cId="1004886318" sldId="305"/>
            <ac:picMk id="4" creationId="{BB401A5D-1DF9-48C6-B48B-FD7DA1F5363B}"/>
          </ac:picMkLst>
        </pc:picChg>
        <pc:picChg chg="add mod">
          <ac:chgData name="Akshay Satpute" userId="5deaf21430a4e467" providerId="LiveId" clId="{7E194C71-7F24-4FC2-9EDD-8D1F223B9B5B}" dt="2022-02-17T06:46:37.165" v="655" actId="1076"/>
          <ac:picMkLst>
            <pc:docMk/>
            <pc:sldMk cId="1004886318" sldId="305"/>
            <ac:picMk id="8" creationId="{688FAB50-E424-452F-99D3-E0707D14E47F}"/>
          </ac:picMkLst>
        </pc:picChg>
      </pc:sldChg>
      <pc:sldChg chg="addSp delSp modSp add mod modTransition">
        <pc:chgData name="Akshay Satpute" userId="5deaf21430a4e467" providerId="LiveId" clId="{7E194C71-7F24-4FC2-9EDD-8D1F223B9B5B}" dt="2022-02-22T12:52:22.030" v="2615"/>
        <pc:sldMkLst>
          <pc:docMk/>
          <pc:sldMk cId="625895680" sldId="306"/>
        </pc:sldMkLst>
        <pc:spChg chg="mod">
          <ac:chgData name="Akshay Satpute" userId="5deaf21430a4e467" providerId="LiveId" clId="{7E194C71-7F24-4FC2-9EDD-8D1F223B9B5B}" dt="2022-02-17T06:49:58.757" v="737" actId="1076"/>
          <ac:spMkLst>
            <pc:docMk/>
            <pc:sldMk cId="625895680" sldId="306"/>
            <ac:spMk id="2" creationId="{D80E34C5-6013-47DB-939F-F6BBCF4B6D96}"/>
          </ac:spMkLst>
        </pc:spChg>
        <pc:spChg chg="add del mod">
          <ac:chgData name="Akshay Satpute" userId="5deaf21430a4e467" providerId="LiveId" clId="{7E194C71-7F24-4FC2-9EDD-8D1F223B9B5B}" dt="2022-02-17T06:50:01.579" v="739"/>
          <ac:spMkLst>
            <pc:docMk/>
            <pc:sldMk cId="625895680" sldId="306"/>
            <ac:spMk id="5" creationId="{B947FA6D-9393-420C-AB66-BD384B46B3F2}"/>
          </ac:spMkLst>
        </pc:spChg>
        <pc:spChg chg="mod">
          <ac:chgData name="Akshay Satpute" userId="5deaf21430a4e467" providerId="LiveId" clId="{7E194C71-7F24-4FC2-9EDD-8D1F223B9B5B}" dt="2022-02-22T12:52:22.030" v="2615"/>
          <ac:spMkLst>
            <pc:docMk/>
            <pc:sldMk cId="625895680" sldId="306"/>
            <ac:spMk id="7" creationId="{D7F5EF75-E025-474B-9959-BE1B2F59226A}"/>
          </ac:spMkLst>
        </pc:spChg>
        <pc:spChg chg="add mod">
          <ac:chgData name="Akshay Satpute" userId="5deaf21430a4e467" providerId="LiveId" clId="{7E194C71-7F24-4FC2-9EDD-8D1F223B9B5B}" dt="2022-02-17T06:53:24.805" v="1166" actId="1076"/>
          <ac:spMkLst>
            <pc:docMk/>
            <pc:sldMk cId="625895680" sldId="306"/>
            <ac:spMk id="8" creationId="{9CF1E8E7-B7AD-4975-8CD7-EFC991EABFA3}"/>
          </ac:spMkLst>
        </pc:spChg>
        <pc:picChg chg="add mod">
          <ac:chgData name="Akshay Satpute" userId="5deaf21430a4e467" providerId="LiveId" clId="{7E194C71-7F24-4FC2-9EDD-8D1F223B9B5B}" dt="2022-02-17T06:49:34.336" v="735" actId="1076"/>
          <ac:picMkLst>
            <pc:docMk/>
            <pc:sldMk cId="625895680" sldId="306"/>
            <ac:picMk id="4" creationId="{C41C9858-55D1-4EC4-A2C7-18A30FA68568}"/>
          </ac:picMkLst>
        </pc:picChg>
      </pc:sldChg>
      <pc:sldChg chg="addSp modSp add mod modTransition">
        <pc:chgData name="Akshay Satpute" userId="5deaf21430a4e467" providerId="LiveId" clId="{7E194C71-7F24-4FC2-9EDD-8D1F223B9B5B}" dt="2022-02-22T12:52:30.095" v="2616"/>
        <pc:sldMkLst>
          <pc:docMk/>
          <pc:sldMk cId="1888779103" sldId="307"/>
        </pc:sldMkLst>
        <pc:spChg chg="mod">
          <ac:chgData name="Akshay Satpute" userId="5deaf21430a4e467" providerId="LiveId" clId="{7E194C71-7F24-4FC2-9EDD-8D1F223B9B5B}" dt="2022-02-17T06:54:18.807" v="1202" actId="14100"/>
          <ac:spMkLst>
            <pc:docMk/>
            <pc:sldMk cId="1888779103" sldId="307"/>
            <ac:spMk id="2" creationId="{D80E34C5-6013-47DB-939F-F6BBCF4B6D96}"/>
          </ac:spMkLst>
        </pc:spChg>
        <pc:spChg chg="add mod">
          <ac:chgData name="Akshay Satpute" userId="5deaf21430a4e467" providerId="LiveId" clId="{7E194C71-7F24-4FC2-9EDD-8D1F223B9B5B}" dt="2022-02-17T06:56:45.345" v="1259" actId="1076"/>
          <ac:spMkLst>
            <pc:docMk/>
            <pc:sldMk cId="1888779103" sldId="307"/>
            <ac:spMk id="5" creationId="{AB9870A8-7D5F-4FDC-881E-0E99C953FFDC}"/>
          </ac:spMkLst>
        </pc:spChg>
        <pc:spChg chg="mod">
          <ac:chgData name="Akshay Satpute" userId="5deaf21430a4e467" providerId="LiveId" clId="{7E194C71-7F24-4FC2-9EDD-8D1F223B9B5B}" dt="2022-02-22T12:52:30.095" v="2616"/>
          <ac:spMkLst>
            <pc:docMk/>
            <pc:sldMk cId="1888779103" sldId="307"/>
            <ac:spMk id="7" creationId="{D7F5EF75-E025-474B-9959-BE1B2F59226A}"/>
          </ac:spMkLst>
        </pc:spChg>
        <pc:picChg chg="add mod">
          <ac:chgData name="Akshay Satpute" userId="5deaf21430a4e467" providerId="LiveId" clId="{7E194C71-7F24-4FC2-9EDD-8D1F223B9B5B}" dt="2022-02-17T06:55:04.420" v="1226" actId="1076"/>
          <ac:picMkLst>
            <pc:docMk/>
            <pc:sldMk cId="1888779103" sldId="307"/>
            <ac:picMk id="4" creationId="{9B34F2F3-6BAE-4F28-AEA5-BF7B96629857}"/>
          </ac:picMkLst>
        </pc:picChg>
      </pc:sldChg>
      <pc:sldChg chg="addSp delSp modSp add mod modTransition">
        <pc:chgData name="Akshay Satpute" userId="5deaf21430a4e467" providerId="LiveId" clId="{7E194C71-7F24-4FC2-9EDD-8D1F223B9B5B}" dt="2022-02-22T12:52:38.815" v="2617"/>
        <pc:sldMkLst>
          <pc:docMk/>
          <pc:sldMk cId="4117424846" sldId="308"/>
        </pc:sldMkLst>
        <pc:spChg chg="mod">
          <ac:chgData name="Akshay Satpute" userId="5deaf21430a4e467" providerId="LiveId" clId="{7E194C71-7F24-4FC2-9EDD-8D1F223B9B5B}" dt="2022-02-17T06:57:23.171" v="1263" actId="1076"/>
          <ac:spMkLst>
            <pc:docMk/>
            <pc:sldMk cId="4117424846" sldId="308"/>
            <ac:spMk id="2" creationId="{D80E34C5-6013-47DB-939F-F6BBCF4B6D96}"/>
          </ac:spMkLst>
        </pc:spChg>
        <pc:spChg chg="add del mod">
          <ac:chgData name="Akshay Satpute" userId="5deaf21430a4e467" providerId="LiveId" clId="{7E194C71-7F24-4FC2-9EDD-8D1F223B9B5B}" dt="2022-02-17T06:59:28.473" v="1274" actId="478"/>
          <ac:spMkLst>
            <pc:docMk/>
            <pc:sldMk cId="4117424846" sldId="308"/>
            <ac:spMk id="5" creationId="{7DD9BA7C-E2DB-478D-B2F6-82890CE3F74E}"/>
          </ac:spMkLst>
        </pc:spChg>
        <pc:spChg chg="mod">
          <ac:chgData name="Akshay Satpute" userId="5deaf21430a4e467" providerId="LiveId" clId="{7E194C71-7F24-4FC2-9EDD-8D1F223B9B5B}" dt="2022-02-22T12:52:38.815" v="2617"/>
          <ac:spMkLst>
            <pc:docMk/>
            <pc:sldMk cId="4117424846" sldId="308"/>
            <ac:spMk id="7" creationId="{D7F5EF75-E025-474B-9959-BE1B2F59226A}"/>
          </ac:spMkLst>
        </pc:spChg>
        <pc:spChg chg="add del">
          <ac:chgData name="Akshay Satpute" userId="5deaf21430a4e467" providerId="LiveId" clId="{7E194C71-7F24-4FC2-9EDD-8D1F223B9B5B}" dt="2022-02-17T06:59:19.656" v="1271"/>
          <ac:spMkLst>
            <pc:docMk/>
            <pc:sldMk cId="4117424846" sldId="308"/>
            <ac:spMk id="8" creationId="{0112287D-E6A8-46D0-B58F-5BA8DE98684A}"/>
          </ac:spMkLst>
        </pc:spChg>
        <pc:spChg chg="add del mod">
          <ac:chgData name="Akshay Satpute" userId="5deaf21430a4e467" providerId="LiveId" clId="{7E194C71-7F24-4FC2-9EDD-8D1F223B9B5B}" dt="2022-02-17T06:59:28.473" v="1274" actId="478"/>
          <ac:spMkLst>
            <pc:docMk/>
            <pc:sldMk cId="4117424846" sldId="308"/>
            <ac:spMk id="9" creationId="{9DAA71D0-4080-4D7F-A957-0FA4887E3DA6}"/>
          </ac:spMkLst>
        </pc:spChg>
        <pc:spChg chg="add mod">
          <ac:chgData name="Akshay Satpute" userId="5deaf21430a4e467" providerId="LiveId" clId="{7E194C71-7F24-4FC2-9EDD-8D1F223B9B5B}" dt="2022-02-17T07:01:32.971" v="1430" actId="20577"/>
          <ac:spMkLst>
            <pc:docMk/>
            <pc:sldMk cId="4117424846" sldId="308"/>
            <ac:spMk id="10" creationId="{B7ADA384-D4EF-4313-A23A-70578016F777}"/>
          </ac:spMkLst>
        </pc:spChg>
        <pc:spChg chg="add del">
          <ac:chgData name="Akshay Satpute" userId="5deaf21430a4e467" providerId="LiveId" clId="{7E194C71-7F24-4FC2-9EDD-8D1F223B9B5B}" dt="2022-02-17T07:00:00.896" v="1277"/>
          <ac:spMkLst>
            <pc:docMk/>
            <pc:sldMk cId="4117424846" sldId="308"/>
            <ac:spMk id="11" creationId="{FF863862-3692-4BAC-B842-E0848E74F757}"/>
          </ac:spMkLst>
        </pc:spChg>
        <pc:picChg chg="add mod">
          <ac:chgData name="Akshay Satpute" userId="5deaf21430a4e467" providerId="LiveId" clId="{7E194C71-7F24-4FC2-9EDD-8D1F223B9B5B}" dt="2022-02-17T06:58:59.304" v="1268" actId="1076"/>
          <ac:picMkLst>
            <pc:docMk/>
            <pc:sldMk cId="4117424846" sldId="308"/>
            <ac:picMk id="4" creationId="{28AEF180-A89A-4DF7-8F74-6169EE2501E6}"/>
          </ac:picMkLst>
        </pc:picChg>
      </pc:sldChg>
      <pc:sldChg chg="addSp delSp modSp add mod modTransition">
        <pc:chgData name="Akshay Satpute" userId="5deaf21430a4e467" providerId="LiveId" clId="{7E194C71-7F24-4FC2-9EDD-8D1F223B9B5B}" dt="2022-02-22T12:52:43.807" v="2618"/>
        <pc:sldMkLst>
          <pc:docMk/>
          <pc:sldMk cId="2670736883" sldId="309"/>
        </pc:sldMkLst>
        <pc:spChg chg="mod">
          <ac:chgData name="Akshay Satpute" userId="5deaf21430a4e467" providerId="LiveId" clId="{7E194C71-7F24-4FC2-9EDD-8D1F223B9B5B}" dt="2022-02-17T07:02:11.141" v="1435" actId="14100"/>
          <ac:spMkLst>
            <pc:docMk/>
            <pc:sldMk cId="2670736883" sldId="309"/>
            <ac:spMk id="2" creationId="{D80E34C5-6013-47DB-939F-F6BBCF4B6D96}"/>
          </ac:spMkLst>
        </pc:spChg>
        <pc:spChg chg="add mod">
          <ac:chgData name="Akshay Satpute" userId="5deaf21430a4e467" providerId="LiveId" clId="{7E194C71-7F24-4FC2-9EDD-8D1F223B9B5B}" dt="2022-02-17T07:04:12.511" v="1445" actId="1076"/>
          <ac:spMkLst>
            <pc:docMk/>
            <pc:sldMk cId="2670736883" sldId="309"/>
            <ac:spMk id="5" creationId="{26E03BBB-DE9B-4C6C-B926-44811CF3D6B2}"/>
          </ac:spMkLst>
        </pc:spChg>
        <pc:spChg chg="mod">
          <ac:chgData name="Akshay Satpute" userId="5deaf21430a4e467" providerId="LiveId" clId="{7E194C71-7F24-4FC2-9EDD-8D1F223B9B5B}" dt="2022-02-22T12:52:43.807" v="2618"/>
          <ac:spMkLst>
            <pc:docMk/>
            <pc:sldMk cId="2670736883" sldId="309"/>
            <ac:spMk id="7" creationId="{D7F5EF75-E025-474B-9959-BE1B2F59226A}"/>
          </ac:spMkLst>
        </pc:spChg>
        <pc:spChg chg="add del">
          <ac:chgData name="Akshay Satpute" userId="5deaf21430a4e467" providerId="LiveId" clId="{7E194C71-7F24-4FC2-9EDD-8D1F223B9B5B}" dt="2022-02-17T07:03:42.987" v="1440"/>
          <ac:spMkLst>
            <pc:docMk/>
            <pc:sldMk cId="2670736883" sldId="309"/>
            <ac:spMk id="8" creationId="{CC02B834-5F90-4BB6-89C0-9A174FC9B699}"/>
          </ac:spMkLst>
        </pc:spChg>
        <pc:picChg chg="add mod">
          <ac:chgData name="Akshay Satpute" userId="5deaf21430a4e467" providerId="LiveId" clId="{7E194C71-7F24-4FC2-9EDD-8D1F223B9B5B}" dt="2022-02-17T07:02:36.440" v="1437" actId="1076"/>
          <ac:picMkLst>
            <pc:docMk/>
            <pc:sldMk cId="2670736883" sldId="309"/>
            <ac:picMk id="4" creationId="{168C53A3-BEB5-482C-BB72-DA812AB91094}"/>
          </ac:picMkLst>
        </pc:picChg>
      </pc:sldChg>
      <pc:sldChg chg="add del">
        <pc:chgData name="Akshay Satpute" userId="5deaf21430a4e467" providerId="LiveId" clId="{7E194C71-7F24-4FC2-9EDD-8D1F223B9B5B}" dt="2022-02-17T08:13:19.374" v="2366" actId="47"/>
        <pc:sldMkLst>
          <pc:docMk/>
          <pc:sldMk cId="2823351633" sldId="310"/>
        </pc:sldMkLst>
      </pc:sldChg>
      <pc:sldChg chg="add del">
        <pc:chgData name="Akshay Satpute" userId="5deaf21430a4e467" providerId="LiveId" clId="{7E194C71-7F24-4FC2-9EDD-8D1F223B9B5B}" dt="2022-02-17T08:13:19.610" v="2367" actId="47"/>
        <pc:sldMkLst>
          <pc:docMk/>
          <pc:sldMk cId="1812418510" sldId="311"/>
        </pc:sldMkLst>
      </pc:sldChg>
      <pc:sldChg chg="add del">
        <pc:chgData name="Akshay Satpute" userId="5deaf21430a4e467" providerId="LiveId" clId="{7E194C71-7F24-4FC2-9EDD-8D1F223B9B5B}" dt="2022-02-17T08:13:19.846" v="2368" actId="47"/>
        <pc:sldMkLst>
          <pc:docMk/>
          <pc:sldMk cId="3253976781" sldId="312"/>
        </pc:sldMkLst>
      </pc:sldChg>
      <pc:sldChg chg="add del">
        <pc:chgData name="Akshay Satpute" userId="5deaf21430a4e467" providerId="LiveId" clId="{7E194C71-7F24-4FC2-9EDD-8D1F223B9B5B}" dt="2022-02-17T08:13:20.429" v="2369" actId="47"/>
        <pc:sldMkLst>
          <pc:docMk/>
          <pc:sldMk cId="3024283614" sldId="313"/>
        </pc:sldMkLst>
      </pc:sldChg>
      <pc:sldChg chg="addSp modSp add mod modTransition">
        <pc:chgData name="Akshay Satpute" userId="5deaf21430a4e467" providerId="LiveId" clId="{7E194C71-7F24-4FC2-9EDD-8D1F223B9B5B}" dt="2022-02-22T12:53:00.545" v="2619"/>
        <pc:sldMkLst>
          <pc:docMk/>
          <pc:sldMk cId="2579651739" sldId="314"/>
        </pc:sldMkLst>
        <pc:spChg chg="mod">
          <ac:chgData name="Akshay Satpute" userId="5deaf21430a4e467" providerId="LiveId" clId="{7E194C71-7F24-4FC2-9EDD-8D1F223B9B5B}" dt="2022-02-17T07:07:41.233" v="1478" actId="20577"/>
          <ac:spMkLst>
            <pc:docMk/>
            <pc:sldMk cId="2579651739" sldId="314"/>
            <ac:spMk id="2" creationId="{D80E34C5-6013-47DB-939F-F6BBCF4B6D96}"/>
          </ac:spMkLst>
        </pc:spChg>
        <pc:spChg chg="add mod">
          <ac:chgData name="Akshay Satpute" userId="5deaf21430a4e467" providerId="LiveId" clId="{7E194C71-7F24-4FC2-9EDD-8D1F223B9B5B}" dt="2022-02-17T07:06:12.748" v="1461" actId="113"/>
          <ac:spMkLst>
            <pc:docMk/>
            <pc:sldMk cId="2579651739" sldId="314"/>
            <ac:spMk id="5" creationId="{295FDE8F-AAF8-4A31-91F0-60BE2E57196A}"/>
          </ac:spMkLst>
        </pc:spChg>
        <pc:spChg chg="mod">
          <ac:chgData name="Akshay Satpute" userId="5deaf21430a4e467" providerId="LiveId" clId="{7E194C71-7F24-4FC2-9EDD-8D1F223B9B5B}" dt="2022-02-22T12:53:00.545" v="2619"/>
          <ac:spMkLst>
            <pc:docMk/>
            <pc:sldMk cId="2579651739" sldId="314"/>
            <ac:spMk id="7" creationId="{D7F5EF75-E025-474B-9959-BE1B2F59226A}"/>
          </ac:spMkLst>
        </pc:spChg>
        <pc:picChg chg="add mod">
          <ac:chgData name="Akshay Satpute" userId="5deaf21430a4e467" providerId="LiveId" clId="{7E194C71-7F24-4FC2-9EDD-8D1F223B9B5B}" dt="2022-02-17T07:05:26.048" v="1456" actId="1076"/>
          <ac:picMkLst>
            <pc:docMk/>
            <pc:sldMk cId="2579651739" sldId="314"/>
            <ac:picMk id="4" creationId="{20FEEBBE-2CF6-446D-B20E-662ECD8BB712}"/>
          </ac:picMkLst>
        </pc:picChg>
      </pc:sldChg>
      <pc:sldChg chg="addSp modSp add mod modTransition">
        <pc:chgData name="Akshay Satpute" userId="5deaf21430a4e467" providerId="LiveId" clId="{7E194C71-7F24-4FC2-9EDD-8D1F223B9B5B}" dt="2022-02-22T12:53:28.135" v="2622"/>
        <pc:sldMkLst>
          <pc:docMk/>
          <pc:sldMk cId="4231194557" sldId="315"/>
        </pc:sldMkLst>
        <pc:spChg chg="mod">
          <ac:chgData name="Akshay Satpute" userId="5deaf21430a4e467" providerId="LiveId" clId="{7E194C71-7F24-4FC2-9EDD-8D1F223B9B5B}" dt="2022-02-17T07:09:06.597" v="1485" actId="1076"/>
          <ac:spMkLst>
            <pc:docMk/>
            <pc:sldMk cId="4231194557" sldId="315"/>
            <ac:spMk id="2" creationId="{D80E34C5-6013-47DB-939F-F6BBCF4B6D96}"/>
          </ac:spMkLst>
        </pc:spChg>
        <pc:spChg chg="add mod">
          <ac:chgData name="Akshay Satpute" userId="5deaf21430a4e467" providerId="LiveId" clId="{7E194C71-7F24-4FC2-9EDD-8D1F223B9B5B}" dt="2022-02-18T09:49:09.067" v="2551" actId="313"/>
          <ac:spMkLst>
            <pc:docMk/>
            <pc:sldMk cId="4231194557" sldId="315"/>
            <ac:spMk id="5" creationId="{F3BAE4C7-A0F7-419E-A2A6-E41375BE0C8A}"/>
          </ac:spMkLst>
        </pc:spChg>
        <pc:spChg chg="mod">
          <ac:chgData name="Akshay Satpute" userId="5deaf21430a4e467" providerId="LiveId" clId="{7E194C71-7F24-4FC2-9EDD-8D1F223B9B5B}" dt="2022-02-22T12:53:28.135" v="2622"/>
          <ac:spMkLst>
            <pc:docMk/>
            <pc:sldMk cId="4231194557" sldId="315"/>
            <ac:spMk id="7" creationId="{D7F5EF75-E025-474B-9959-BE1B2F59226A}"/>
          </ac:spMkLst>
        </pc:spChg>
        <pc:picChg chg="add mod">
          <ac:chgData name="Akshay Satpute" userId="5deaf21430a4e467" providerId="LiveId" clId="{7E194C71-7F24-4FC2-9EDD-8D1F223B9B5B}" dt="2022-02-17T07:13:36.077" v="1682" actId="14100"/>
          <ac:picMkLst>
            <pc:docMk/>
            <pc:sldMk cId="4231194557" sldId="315"/>
            <ac:picMk id="4" creationId="{E772340D-2587-4CB3-9C03-B68E93374095}"/>
          </ac:picMkLst>
        </pc:picChg>
      </pc:sldChg>
      <pc:sldChg chg="addSp modSp add mod modTransition">
        <pc:chgData name="Akshay Satpute" userId="5deaf21430a4e467" providerId="LiveId" clId="{7E194C71-7F24-4FC2-9EDD-8D1F223B9B5B}" dt="2022-02-22T12:53:33.678" v="2623"/>
        <pc:sldMkLst>
          <pc:docMk/>
          <pc:sldMk cId="1734891638" sldId="316"/>
        </pc:sldMkLst>
        <pc:spChg chg="mod">
          <ac:chgData name="Akshay Satpute" userId="5deaf21430a4e467" providerId="LiveId" clId="{7E194C71-7F24-4FC2-9EDD-8D1F223B9B5B}" dt="2022-02-17T07:16:31.583" v="1706" actId="1076"/>
          <ac:spMkLst>
            <pc:docMk/>
            <pc:sldMk cId="1734891638" sldId="316"/>
            <ac:spMk id="2" creationId="{D80E34C5-6013-47DB-939F-F6BBCF4B6D96}"/>
          </ac:spMkLst>
        </pc:spChg>
        <pc:spChg chg="add mod">
          <ac:chgData name="Akshay Satpute" userId="5deaf21430a4e467" providerId="LiveId" clId="{7E194C71-7F24-4FC2-9EDD-8D1F223B9B5B}" dt="2022-02-17T07:16:27.894" v="1705" actId="1076"/>
          <ac:spMkLst>
            <pc:docMk/>
            <pc:sldMk cId="1734891638" sldId="316"/>
            <ac:spMk id="5" creationId="{EFEF7D33-BB32-41A8-A953-69F2DB2DB160}"/>
          </ac:spMkLst>
        </pc:spChg>
        <pc:spChg chg="mod">
          <ac:chgData name="Akshay Satpute" userId="5deaf21430a4e467" providerId="LiveId" clId="{7E194C71-7F24-4FC2-9EDD-8D1F223B9B5B}" dt="2022-02-22T12:53:33.678" v="2623"/>
          <ac:spMkLst>
            <pc:docMk/>
            <pc:sldMk cId="1734891638" sldId="316"/>
            <ac:spMk id="7" creationId="{D7F5EF75-E025-474B-9959-BE1B2F59226A}"/>
          </ac:spMkLst>
        </pc:spChg>
        <pc:picChg chg="add mod">
          <ac:chgData name="Akshay Satpute" userId="5deaf21430a4e467" providerId="LiveId" clId="{7E194C71-7F24-4FC2-9EDD-8D1F223B9B5B}" dt="2022-02-17T07:15:39.842" v="1698" actId="1076"/>
          <ac:picMkLst>
            <pc:docMk/>
            <pc:sldMk cId="1734891638" sldId="316"/>
            <ac:picMk id="4" creationId="{0B12A772-1C7B-4A71-B38F-7B3D77304C8F}"/>
          </ac:picMkLst>
        </pc:picChg>
      </pc:sldChg>
      <pc:sldChg chg="addSp modSp add mod modTransition">
        <pc:chgData name="Akshay Satpute" userId="5deaf21430a4e467" providerId="LiveId" clId="{7E194C71-7F24-4FC2-9EDD-8D1F223B9B5B}" dt="2022-02-22T12:53:42.966" v="2624"/>
        <pc:sldMkLst>
          <pc:docMk/>
          <pc:sldMk cId="1883559354" sldId="317"/>
        </pc:sldMkLst>
        <pc:spChg chg="mod">
          <ac:chgData name="Akshay Satpute" userId="5deaf21430a4e467" providerId="LiveId" clId="{7E194C71-7F24-4FC2-9EDD-8D1F223B9B5B}" dt="2022-02-17T07:17:11.077" v="1709" actId="1076"/>
          <ac:spMkLst>
            <pc:docMk/>
            <pc:sldMk cId="1883559354" sldId="317"/>
            <ac:spMk id="2" creationId="{D80E34C5-6013-47DB-939F-F6BBCF4B6D96}"/>
          </ac:spMkLst>
        </pc:spChg>
        <pc:spChg chg="add mod">
          <ac:chgData name="Akshay Satpute" userId="5deaf21430a4e467" providerId="LiveId" clId="{7E194C71-7F24-4FC2-9EDD-8D1F223B9B5B}" dt="2022-02-17T07:18:34.018" v="1719"/>
          <ac:spMkLst>
            <pc:docMk/>
            <pc:sldMk cId="1883559354" sldId="317"/>
            <ac:spMk id="5" creationId="{9A92FB77-0E5B-4DF1-9583-8CF52C6E1F4F}"/>
          </ac:spMkLst>
        </pc:spChg>
        <pc:spChg chg="mod">
          <ac:chgData name="Akshay Satpute" userId="5deaf21430a4e467" providerId="LiveId" clId="{7E194C71-7F24-4FC2-9EDD-8D1F223B9B5B}" dt="2022-02-22T12:53:42.966" v="2624"/>
          <ac:spMkLst>
            <pc:docMk/>
            <pc:sldMk cId="1883559354" sldId="317"/>
            <ac:spMk id="7" creationId="{D7F5EF75-E025-474B-9959-BE1B2F59226A}"/>
          </ac:spMkLst>
        </pc:spChg>
        <pc:picChg chg="add mod">
          <ac:chgData name="Akshay Satpute" userId="5deaf21430a4e467" providerId="LiveId" clId="{7E194C71-7F24-4FC2-9EDD-8D1F223B9B5B}" dt="2022-02-17T07:18:09.514" v="1717" actId="14100"/>
          <ac:picMkLst>
            <pc:docMk/>
            <pc:sldMk cId="1883559354" sldId="317"/>
            <ac:picMk id="4" creationId="{F4063CE5-4F88-4995-A3B7-39F6FD2FC802}"/>
          </ac:picMkLst>
        </pc:picChg>
      </pc:sldChg>
      <pc:sldChg chg="addSp delSp modSp add mod modTransition">
        <pc:chgData name="Akshay Satpute" userId="5deaf21430a4e467" providerId="LiveId" clId="{7E194C71-7F24-4FC2-9EDD-8D1F223B9B5B}" dt="2022-02-22T12:53:49.935" v="2625"/>
        <pc:sldMkLst>
          <pc:docMk/>
          <pc:sldMk cId="3712746878" sldId="318"/>
        </pc:sldMkLst>
        <pc:spChg chg="mod">
          <ac:chgData name="Akshay Satpute" userId="5deaf21430a4e467" providerId="LiveId" clId="{7E194C71-7F24-4FC2-9EDD-8D1F223B9B5B}" dt="2022-02-17T07:19:08.639" v="1723" actId="1076"/>
          <ac:spMkLst>
            <pc:docMk/>
            <pc:sldMk cId="3712746878" sldId="318"/>
            <ac:spMk id="2" creationId="{D80E34C5-6013-47DB-939F-F6BBCF4B6D96}"/>
          </ac:spMkLst>
        </pc:spChg>
        <pc:spChg chg="add mod">
          <ac:chgData name="Akshay Satpute" userId="5deaf21430a4e467" providerId="LiveId" clId="{7E194C71-7F24-4FC2-9EDD-8D1F223B9B5B}" dt="2022-02-17T07:21:04.262" v="1745" actId="1076"/>
          <ac:spMkLst>
            <pc:docMk/>
            <pc:sldMk cId="3712746878" sldId="318"/>
            <ac:spMk id="5" creationId="{4F0A653A-49E8-4A20-824D-B2820D87B56E}"/>
          </ac:spMkLst>
        </pc:spChg>
        <pc:spChg chg="mod">
          <ac:chgData name="Akshay Satpute" userId="5deaf21430a4e467" providerId="LiveId" clId="{7E194C71-7F24-4FC2-9EDD-8D1F223B9B5B}" dt="2022-02-22T12:53:49.935" v="2625"/>
          <ac:spMkLst>
            <pc:docMk/>
            <pc:sldMk cId="3712746878" sldId="318"/>
            <ac:spMk id="7" creationId="{D7F5EF75-E025-474B-9959-BE1B2F59226A}"/>
          </ac:spMkLst>
        </pc:spChg>
        <pc:picChg chg="add del mod modCrop">
          <ac:chgData name="Akshay Satpute" userId="5deaf21430a4e467" providerId="LiveId" clId="{7E194C71-7F24-4FC2-9EDD-8D1F223B9B5B}" dt="2022-02-17T07:20:21.760" v="1737" actId="1076"/>
          <ac:picMkLst>
            <pc:docMk/>
            <pc:sldMk cId="3712746878" sldId="318"/>
            <ac:picMk id="4" creationId="{21E12F71-5CE3-4A00-9877-DE3790BCE64B}"/>
          </ac:picMkLst>
        </pc:picChg>
      </pc:sldChg>
      <pc:sldChg chg="addSp delSp modSp add mod modTransition">
        <pc:chgData name="Akshay Satpute" userId="5deaf21430a4e467" providerId="LiveId" clId="{7E194C71-7F24-4FC2-9EDD-8D1F223B9B5B}" dt="2022-02-22T12:54:11.368" v="2627"/>
        <pc:sldMkLst>
          <pc:docMk/>
          <pc:sldMk cId="1509865427" sldId="319"/>
        </pc:sldMkLst>
        <pc:spChg chg="mod">
          <ac:chgData name="Akshay Satpute" userId="5deaf21430a4e467" providerId="LiveId" clId="{7E194C71-7F24-4FC2-9EDD-8D1F223B9B5B}" dt="2022-02-17T07:23:15.063" v="1784" actId="20577"/>
          <ac:spMkLst>
            <pc:docMk/>
            <pc:sldMk cId="1509865427" sldId="319"/>
            <ac:spMk id="2" creationId="{D80E34C5-6013-47DB-939F-F6BBCF4B6D96}"/>
          </ac:spMkLst>
        </pc:spChg>
        <pc:spChg chg="mod">
          <ac:chgData name="Akshay Satpute" userId="5deaf21430a4e467" providerId="LiveId" clId="{7E194C71-7F24-4FC2-9EDD-8D1F223B9B5B}" dt="2022-02-22T12:54:11.368" v="2627"/>
          <ac:spMkLst>
            <pc:docMk/>
            <pc:sldMk cId="1509865427" sldId="319"/>
            <ac:spMk id="7" creationId="{D7F5EF75-E025-474B-9959-BE1B2F59226A}"/>
          </ac:spMkLst>
        </pc:spChg>
        <pc:spChg chg="add mod ord">
          <ac:chgData name="Akshay Satpute" userId="5deaf21430a4e467" providerId="LiveId" clId="{7E194C71-7F24-4FC2-9EDD-8D1F223B9B5B}" dt="2022-02-22T12:54:07.069" v="2626" actId="167"/>
          <ac:spMkLst>
            <pc:docMk/>
            <pc:sldMk cId="1509865427" sldId="319"/>
            <ac:spMk id="9" creationId="{F319C1FF-1C8D-47D1-9EB1-D6EAF8321534}"/>
          </ac:spMkLst>
        </pc:spChg>
        <pc:picChg chg="add del mod">
          <ac:chgData name="Akshay Satpute" userId="5deaf21430a4e467" providerId="LiveId" clId="{7E194C71-7F24-4FC2-9EDD-8D1F223B9B5B}" dt="2022-02-17T07:24:52.271" v="1801" actId="1076"/>
          <ac:picMkLst>
            <pc:docMk/>
            <pc:sldMk cId="1509865427" sldId="319"/>
            <ac:picMk id="4" creationId="{46B52B93-A954-4A41-9299-59BA92DA3BC5}"/>
          </ac:picMkLst>
        </pc:picChg>
        <pc:picChg chg="add mod">
          <ac:chgData name="Akshay Satpute" userId="5deaf21430a4e467" providerId="LiveId" clId="{7E194C71-7F24-4FC2-9EDD-8D1F223B9B5B}" dt="2022-02-17T07:23:05.056" v="1773" actId="1076"/>
          <ac:picMkLst>
            <pc:docMk/>
            <pc:sldMk cId="1509865427" sldId="319"/>
            <ac:picMk id="8" creationId="{2FC7F9AC-6A7C-4A77-8FAF-4D51A0B5B853}"/>
          </ac:picMkLst>
        </pc:picChg>
      </pc:sldChg>
      <pc:sldChg chg="addSp delSp modSp add del mod">
        <pc:chgData name="Akshay Satpute" userId="5deaf21430a4e467" providerId="LiveId" clId="{7E194C71-7F24-4FC2-9EDD-8D1F223B9B5B}" dt="2022-02-17T07:34:41.479" v="1989" actId="47"/>
        <pc:sldMkLst>
          <pc:docMk/>
          <pc:sldMk cId="1027450518" sldId="320"/>
        </pc:sldMkLst>
        <pc:spChg chg="mod">
          <ac:chgData name="Akshay Satpute" userId="5deaf21430a4e467" providerId="LiveId" clId="{7E194C71-7F24-4FC2-9EDD-8D1F223B9B5B}" dt="2022-02-17T07:27:07.676" v="1829" actId="1076"/>
          <ac:spMkLst>
            <pc:docMk/>
            <pc:sldMk cId="1027450518" sldId="320"/>
            <ac:spMk id="2" creationId="{D80E34C5-6013-47DB-939F-F6BBCF4B6D96}"/>
          </ac:spMkLst>
        </pc:spChg>
        <pc:spChg chg="add del mod">
          <ac:chgData name="Akshay Satpute" userId="5deaf21430a4e467" providerId="LiveId" clId="{7E194C71-7F24-4FC2-9EDD-8D1F223B9B5B}" dt="2022-02-17T07:32:43.592" v="1881" actId="478"/>
          <ac:spMkLst>
            <pc:docMk/>
            <pc:sldMk cId="1027450518" sldId="320"/>
            <ac:spMk id="9" creationId="{BBCC6166-1E8F-4028-ABE2-72FDF67A389D}"/>
          </ac:spMkLst>
        </pc:spChg>
        <pc:spChg chg="add del mod">
          <ac:chgData name="Akshay Satpute" userId="5deaf21430a4e467" providerId="LiveId" clId="{7E194C71-7F24-4FC2-9EDD-8D1F223B9B5B}" dt="2022-02-17T07:34:25.500" v="1988"/>
          <ac:spMkLst>
            <pc:docMk/>
            <pc:sldMk cId="1027450518" sldId="320"/>
            <ac:spMk id="12" creationId="{620A3CC7-0430-4D60-82D2-EF72F45DCC2F}"/>
          </ac:spMkLst>
        </pc:spChg>
        <pc:picChg chg="add del mod">
          <ac:chgData name="Akshay Satpute" userId="5deaf21430a4e467" providerId="LiveId" clId="{7E194C71-7F24-4FC2-9EDD-8D1F223B9B5B}" dt="2022-02-17T07:32:34.505" v="1877" actId="478"/>
          <ac:picMkLst>
            <pc:docMk/>
            <pc:sldMk cId="1027450518" sldId="320"/>
            <ac:picMk id="4" creationId="{0850E082-21AF-48A6-A650-AF34B8168887}"/>
          </ac:picMkLst>
        </pc:picChg>
        <pc:picChg chg="add del mod">
          <ac:chgData name="Akshay Satpute" userId="5deaf21430a4e467" providerId="LiveId" clId="{7E194C71-7F24-4FC2-9EDD-8D1F223B9B5B}" dt="2022-02-17T07:29:27.049" v="1837" actId="478"/>
          <ac:picMkLst>
            <pc:docMk/>
            <pc:sldMk cId="1027450518" sldId="320"/>
            <ac:picMk id="8" creationId="{0060EBE7-C614-4887-B441-04024CEBA794}"/>
          </ac:picMkLst>
        </pc:picChg>
        <pc:picChg chg="add mod">
          <ac:chgData name="Akshay Satpute" userId="5deaf21430a4e467" providerId="LiveId" clId="{7E194C71-7F24-4FC2-9EDD-8D1F223B9B5B}" dt="2022-02-17T07:33:37.644" v="1884" actId="14100"/>
          <ac:picMkLst>
            <pc:docMk/>
            <pc:sldMk cId="1027450518" sldId="320"/>
            <ac:picMk id="11" creationId="{D6DF1224-7F14-4256-A6D4-D9E8CF638149}"/>
          </ac:picMkLst>
        </pc:picChg>
      </pc:sldChg>
      <pc:sldChg chg="modSp add del mod">
        <pc:chgData name="Akshay Satpute" userId="5deaf21430a4e467" providerId="LiveId" clId="{7E194C71-7F24-4FC2-9EDD-8D1F223B9B5B}" dt="2022-02-17T07:32:25.580" v="1876" actId="47"/>
        <pc:sldMkLst>
          <pc:docMk/>
          <pc:sldMk cId="406081330" sldId="321"/>
        </pc:sldMkLst>
        <pc:spChg chg="mod">
          <ac:chgData name="Akshay Satpute" userId="5deaf21430a4e467" providerId="LiveId" clId="{7E194C71-7F24-4FC2-9EDD-8D1F223B9B5B}" dt="2022-02-17T07:32:00.468" v="1874" actId="1076"/>
          <ac:spMkLst>
            <pc:docMk/>
            <pc:sldMk cId="406081330" sldId="321"/>
            <ac:spMk id="2" creationId="{D80E34C5-6013-47DB-939F-F6BBCF4B6D96}"/>
          </ac:spMkLst>
        </pc:spChg>
      </pc:sldChg>
      <pc:sldChg chg="addSp delSp modSp add mod modTransition">
        <pc:chgData name="Akshay Satpute" userId="5deaf21430a4e467" providerId="LiveId" clId="{7E194C71-7F24-4FC2-9EDD-8D1F223B9B5B}" dt="2022-02-22T12:54:22.319" v="2629"/>
        <pc:sldMkLst>
          <pc:docMk/>
          <pc:sldMk cId="2112237114" sldId="322"/>
        </pc:sldMkLst>
        <pc:spChg chg="mod">
          <ac:chgData name="Akshay Satpute" userId="5deaf21430a4e467" providerId="LiveId" clId="{7E194C71-7F24-4FC2-9EDD-8D1F223B9B5B}" dt="2022-02-17T07:36:10.317" v="1998" actId="1076"/>
          <ac:spMkLst>
            <pc:docMk/>
            <pc:sldMk cId="2112237114" sldId="322"/>
            <ac:spMk id="2" creationId="{D80E34C5-6013-47DB-939F-F6BBCF4B6D96}"/>
          </ac:spMkLst>
        </pc:spChg>
        <pc:spChg chg="mod">
          <ac:chgData name="Akshay Satpute" userId="5deaf21430a4e467" providerId="LiveId" clId="{7E194C71-7F24-4FC2-9EDD-8D1F223B9B5B}" dt="2022-02-22T12:54:22.319" v="2629"/>
          <ac:spMkLst>
            <pc:docMk/>
            <pc:sldMk cId="2112237114" sldId="322"/>
            <ac:spMk id="7" creationId="{D7F5EF75-E025-474B-9959-BE1B2F59226A}"/>
          </ac:spMkLst>
        </pc:spChg>
        <pc:spChg chg="add mod">
          <ac:chgData name="Akshay Satpute" userId="5deaf21430a4e467" providerId="LiveId" clId="{7E194C71-7F24-4FC2-9EDD-8D1F223B9B5B}" dt="2022-02-17T07:38:48.089" v="2016" actId="1076"/>
          <ac:spMkLst>
            <pc:docMk/>
            <pc:sldMk cId="2112237114" sldId="322"/>
            <ac:spMk id="9" creationId="{B9FFF8F1-88E2-4FAA-A4FB-EB3E67DD6FA7}"/>
          </ac:spMkLst>
        </pc:spChg>
        <pc:picChg chg="add del mod modCrop">
          <ac:chgData name="Akshay Satpute" userId="5deaf21430a4e467" providerId="LiveId" clId="{7E194C71-7F24-4FC2-9EDD-8D1F223B9B5B}" dt="2022-02-17T07:37:13.497" v="2009" actId="478"/>
          <ac:picMkLst>
            <pc:docMk/>
            <pc:sldMk cId="2112237114" sldId="322"/>
            <ac:picMk id="4" creationId="{A7981286-F6EF-43FF-AF3E-DAECF97E5328}"/>
          </ac:picMkLst>
        </pc:picChg>
        <pc:picChg chg="add mod">
          <ac:chgData name="Akshay Satpute" userId="5deaf21430a4e467" providerId="LiveId" clId="{7E194C71-7F24-4FC2-9EDD-8D1F223B9B5B}" dt="2022-02-17T07:38:06.952" v="2013" actId="14100"/>
          <ac:picMkLst>
            <pc:docMk/>
            <pc:sldMk cId="2112237114" sldId="322"/>
            <ac:picMk id="8" creationId="{1953E124-1F87-4635-9508-B1B75E877C72}"/>
          </ac:picMkLst>
        </pc:picChg>
      </pc:sldChg>
      <pc:sldChg chg="addSp delSp modSp add mod modTransition">
        <pc:chgData name="Akshay Satpute" userId="5deaf21430a4e467" providerId="LiveId" clId="{7E194C71-7F24-4FC2-9EDD-8D1F223B9B5B}" dt="2022-02-22T12:54:30.471" v="2631"/>
        <pc:sldMkLst>
          <pc:docMk/>
          <pc:sldMk cId="3200661765" sldId="323"/>
        </pc:sldMkLst>
        <pc:spChg chg="mod">
          <ac:chgData name="Akshay Satpute" userId="5deaf21430a4e467" providerId="LiveId" clId="{7E194C71-7F24-4FC2-9EDD-8D1F223B9B5B}" dt="2022-02-17T07:40:16.101" v="2030" actId="14100"/>
          <ac:spMkLst>
            <pc:docMk/>
            <pc:sldMk cId="3200661765" sldId="323"/>
            <ac:spMk id="2" creationId="{D80E34C5-6013-47DB-939F-F6BBCF4B6D96}"/>
          </ac:spMkLst>
        </pc:spChg>
        <pc:spChg chg="add del mod">
          <ac:chgData name="Akshay Satpute" userId="5deaf21430a4e467" providerId="LiveId" clId="{7E194C71-7F24-4FC2-9EDD-8D1F223B9B5B}" dt="2022-02-17T07:41:04.887" v="2036" actId="478"/>
          <ac:spMkLst>
            <pc:docMk/>
            <pc:sldMk cId="3200661765" sldId="323"/>
            <ac:spMk id="5" creationId="{211782DA-E7A3-4C83-ABB4-3AF48E7A0D81}"/>
          </ac:spMkLst>
        </pc:spChg>
        <pc:spChg chg="mod">
          <ac:chgData name="Akshay Satpute" userId="5deaf21430a4e467" providerId="LiveId" clId="{7E194C71-7F24-4FC2-9EDD-8D1F223B9B5B}" dt="2022-02-22T12:54:30.471" v="2631"/>
          <ac:spMkLst>
            <pc:docMk/>
            <pc:sldMk cId="3200661765" sldId="323"/>
            <ac:spMk id="7" creationId="{D7F5EF75-E025-474B-9959-BE1B2F59226A}"/>
          </ac:spMkLst>
        </pc:spChg>
        <pc:spChg chg="add mod">
          <ac:chgData name="Akshay Satpute" userId="5deaf21430a4e467" providerId="LiveId" clId="{7E194C71-7F24-4FC2-9EDD-8D1F223B9B5B}" dt="2022-02-18T09:50:13.393" v="2562" actId="313"/>
          <ac:spMkLst>
            <pc:docMk/>
            <pc:sldMk cId="3200661765" sldId="323"/>
            <ac:spMk id="8" creationId="{0A31D1AE-6E3F-4290-9139-94C4E54130AB}"/>
          </ac:spMkLst>
        </pc:spChg>
        <pc:picChg chg="add mod ord">
          <ac:chgData name="Akshay Satpute" userId="5deaf21430a4e467" providerId="LiveId" clId="{7E194C71-7F24-4FC2-9EDD-8D1F223B9B5B}" dt="2022-02-22T12:54:26.683" v="2630" actId="167"/>
          <ac:picMkLst>
            <pc:docMk/>
            <pc:sldMk cId="3200661765" sldId="323"/>
            <ac:picMk id="4" creationId="{F2B2FE3C-AB41-4DF4-9FFA-8CCF8CE31D9B}"/>
          </ac:picMkLst>
        </pc:picChg>
      </pc:sldChg>
      <pc:sldChg chg="addSp modSp add mod modTransition">
        <pc:chgData name="Akshay Satpute" userId="5deaf21430a4e467" providerId="LiveId" clId="{7E194C71-7F24-4FC2-9EDD-8D1F223B9B5B}" dt="2022-02-22T12:54:39.070" v="2633"/>
        <pc:sldMkLst>
          <pc:docMk/>
          <pc:sldMk cId="2551077274" sldId="324"/>
        </pc:sldMkLst>
        <pc:spChg chg="mod">
          <ac:chgData name="Akshay Satpute" userId="5deaf21430a4e467" providerId="LiveId" clId="{7E194C71-7F24-4FC2-9EDD-8D1F223B9B5B}" dt="2022-02-17T07:42:29.491" v="2057" actId="27636"/>
          <ac:spMkLst>
            <pc:docMk/>
            <pc:sldMk cId="2551077274" sldId="324"/>
            <ac:spMk id="2" creationId="{D80E34C5-6013-47DB-939F-F6BBCF4B6D96}"/>
          </ac:spMkLst>
        </pc:spChg>
        <pc:spChg chg="add mod">
          <ac:chgData name="Akshay Satpute" userId="5deaf21430a4e467" providerId="LiveId" clId="{7E194C71-7F24-4FC2-9EDD-8D1F223B9B5B}" dt="2022-02-17T07:43:55.302" v="2071" actId="313"/>
          <ac:spMkLst>
            <pc:docMk/>
            <pc:sldMk cId="2551077274" sldId="324"/>
            <ac:spMk id="5" creationId="{D874A089-FC85-48FE-A600-D87DF42C3C6C}"/>
          </ac:spMkLst>
        </pc:spChg>
        <pc:spChg chg="mod">
          <ac:chgData name="Akshay Satpute" userId="5deaf21430a4e467" providerId="LiveId" clId="{7E194C71-7F24-4FC2-9EDD-8D1F223B9B5B}" dt="2022-02-22T12:54:39.070" v="2633"/>
          <ac:spMkLst>
            <pc:docMk/>
            <pc:sldMk cId="2551077274" sldId="324"/>
            <ac:spMk id="7" creationId="{D7F5EF75-E025-474B-9959-BE1B2F59226A}"/>
          </ac:spMkLst>
        </pc:spChg>
        <pc:picChg chg="add mod ord">
          <ac:chgData name="Akshay Satpute" userId="5deaf21430a4e467" providerId="LiveId" clId="{7E194C71-7F24-4FC2-9EDD-8D1F223B9B5B}" dt="2022-02-22T12:54:36.042" v="2632" actId="167"/>
          <ac:picMkLst>
            <pc:docMk/>
            <pc:sldMk cId="2551077274" sldId="324"/>
            <ac:picMk id="4" creationId="{F85B9180-B5BD-4EAF-8639-F9DA9C139B1A}"/>
          </ac:picMkLst>
        </pc:picChg>
      </pc:sldChg>
      <pc:sldChg chg="addSp modSp add mod modTransition">
        <pc:chgData name="Akshay Satpute" userId="5deaf21430a4e467" providerId="LiveId" clId="{7E194C71-7F24-4FC2-9EDD-8D1F223B9B5B}" dt="2022-02-22T12:54:46.216" v="2634"/>
        <pc:sldMkLst>
          <pc:docMk/>
          <pc:sldMk cId="2848839175" sldId="325"/>
        </pc:sldMkLst>
        <pc:spChg chg="mod">
          <ac:chgData name="Akshay Satpute" userId="5deaf21430a4e467" providerId="LiveId" clId="{7E194C71-7F24-4FC2-9EDD-8D1F223B9B5B}" dt="2022-02-17T07:44:59.157" v="2076" actId="14100"/>
          <ac:spMkLst>
            <pc:docMk/>
            <pc:sldMk cId="2848839175" sldId="325"/>
            <ac:spMk id="2" creationId="{D80E34C5-6013-47DB-939F-F6BBCF4B6D96}"/>
          </ac:spMkLst>
        </pc:spChg>
        <pc:spChg chg="add mod">
          <ac:chgData name="Akshay Satpute" userId="5deaf21430a4e467" providerId="LiveId" clId="{7E194C71-7F24-4FC2-9EDD-8D1F223B9B5B}" dt="2022-02-17T07:46:29.791" v="2088" actId="1076"/>
          <ac:spMkLst>
            <pc:docMk/>
            <pc:sldMk cId="2848839175" sldId="325"/>
            <ac:spMk id="5" creationId="{C7B634EC-BB78-4283-8715-57998EDE3695}"/>
          </ac:spMkLst>
        </pc:spChg>
        <pc:spChg chg="mod">
          <ac:chgData name="Akshay Satpute" userId="5deaf21430a4e467" providerId="LiveId" clId="{7E194C71-7F24-4FC2-9EDD-8D1F223B9B5B}" dt="2022-02-22T12:54:46.216" v="2634"/>
          <ac:spMkLst>
            <pc:docMk/>
            <pc:sldMk cId="2848839175" sldId="325"/>
            <ac:spMk id="7" creationId="{D7F5EF75-E025-474B-9959-BE1B2F59226A}"/>
          </ac:spMkLst>
        </pc:spChg>
        <pc:picChg chg="add mod">
          <ac:chgData name="Akshay Satpute" userId="5deaf21430a4e467" providerId="LiveId" clId="{7E194C71-7F24-4FC2-9EDD-8D1F223B9B5B}" dt="2022-02-17T07:45:50.706" v="2082" actId="14100"/>
          <ac:picMkLst>
            <pc:docMk/>
            <pc:sldMk cId="2848839175" sldId="325"/>
            <ac:picMk id="4" creationId="{C5383268-C706-41A6-BEEE-B2B1301643A5}"/>
          </ac:picMkLst>
        </pc:picChg>
      </pc:sldChg>
      <pc:sldChg chg="addSp modSp add mod modTransition">
        <pc:chgData name="Akshay Satpute" userId="5deaf21430a4e467" providerId="LiveId" clId="{7E194C71-7F24-4FC2-9EDD-8D1F223B9B5B}" dt="2022-02-22T12:54:53.063" v="2635"/>
        <pc:sldMkLst>
          <pc:docMk/>
          <pc:sldMk cId="218313541" sldId="326"/>
        </pc:sldMkLst>
        <pc:spChg chg="mod">
          <ac:chgData name="Akshay Satpute" userId="5deaf21430a4e467" providerId="LiveId" clId="{7E194C71-7F24-4FC2-9EDD-8D1F223B9B5B}" dt="2022-02-17T07:49:13.450" v="2099" actId="122"/>
          <ac:spMkLst>
            <pc:docMk/>
            <pc:sldMk cId="218313541" sldId="326"/>
            <ac:spMk id="2" creationId="{D80E34C5-6013-47DB-939F-F6BBCF4B6D96}"/>
          </ac:spMkLst>
        </pc:spChg>
        <pc:spChg chg="add mod">
          <ac:chgData name="Akshay Satpute" userId="5deaf21430a4e467" providerId="LiveId" clId="{7E194C71-7F24-4FC2-9EDD-8D1F223B9B5B}" dt="2022-02-18T07:31:14.087" v="2528" actId="20577"/>
          <ac:spMkLst>
            <pc:docMk/>
            <pc:sldMk cId="218313541" sldId="326"/>
            <ac:spMk id="5" creationId="{D49C360D-9055-4E69-A471-E57EC1CCD164}"/>
          </ac:spMkLst>
        </pc:spChg>
        <pc:spChg chg="mod">
          <ac:chgData name="Akshay Satpute" userId="5deaf21430a4e467" providerId="LiveId" clId="{7E194C71-7F24-4FC2-9EDD-8D1F223B9B5B}" dt="2022-02-22T12:54:53.063" v="2635"/>
          <ac:spMkLst>
            <pc:docMk/>
            <pc:sldMk cId="218313541" sldId="326"/>
            <ac:spMk id="7" creationId="{D7F5EF75-E025-474B-9959-BE1B2F59226A}"/>
          </ac:spMkLst>
        </pc:spChg>
        <pc:picChg chg="add mod">
          <ac:chgData name="Akshay Satpute" userId="5deaf21430a4e467" providerId="LiveId" clId="{7E194C71-7F24-4FC2-9EDD-8D1F223B9B5B}" dt="2022-02-17T07:49:19.568" v="2101" actId="1076"/>
          <ac:picMkLst>
            <pc:docMk/>
            <pc:sldMk cId="218313541" sldId="326"/>
            <ac:picMk id="4" creationId="{7CC87427-FEC7-4B88-9DE5-C3EADD61FC9D}"/>
          </ac:picMkLst>
        </pc:picChg>
      </pc:sldChg>
      <pc:sldChg chg="addSp delSp modSp add mod modTransition">
        <pc:chgData name="Akshay Satpute" userId="5deaf21430a4e467" providerId="LiveId" clId="{7E194C71-7F24-4FC2-9EDD-8D1F223B9B5B}" dt="2022-02-22T12:55:02.843" v="2637" actId="207"/>
        <pc:sldMkLst>
          <pc:docMk/>
          <pc:sldMk cId="3494929651" sldId="327"/>
        </pc:sldMkLst>
        <pc:spChg chg="mod ord">
          <ac:chgData name="Akshay Satpute" userId="5deaf21430a4e467" providerId="LiveId" clId="{7E194C71-7F24-4FC2-9EDD-8D1F223B9B5B}" dt="2022-02-18T13:54:59.212" v="2598" actId="1076"/>
          <ac:spMkLst>
            <pc:docMk/>
            <pc:sldMk cId="3494929651" sldId="327"/>
            <ac:spMk id="2" creationId="{D80E34C5-6013-47DB-939F-F6BBCF4B6D96}"/>
          </ac:spMkLst>
        </pc:spChg>
        <pc:spChg chg="add del mod">
          <ac:chgData name="Akshay Satpute" userId="5deaf21430a4e467" providerId="LiveId" clId="{7E194C71-7F24-4FC2-9EDD-8D1F223B9B5B}" dt="2022-02-17T07:53:37.956" v="2159" actId="478"/>
          <ac:spMkLst>
            <pc:docMk/>
            <pc:sldMk cId="3494929651" sldId="327"/>
            <ac:spMk id="3" creationId="{B229A051-468F-4A17-8C57-D8BB854BB546}"/>
          </ac:spMkLst>
        </pc:spChg>
        <pc:spChg chg="mod">
          <ac:chgData name="Akshay Satpute" userId="5deaf21430a4e467" providerId="LiveId" clId="{7E194C71-7F24-4FC2-9EDD-8D1F223B9B5B}" dt="2022-02-18T09:42:31.761" v="2538" actId="207"/>
          <ac:spMkLst>
            <pc:docMk/>
            <pc:sldMk cId="3494929651" sldId="327"/>
            <ac:spMk id="6" creationId="{01208A29-C088-4A63-A019-924B1DE2DEF1}"/>
          </ac:spMkLst>
        </pc:spChg>
        <pc:spChg chg="mod">
          <ac:chgData name="Akshay Satpute" userId="5deaf21430a4e467" providerId="LiveId" clId="{7E194C71-7F24-4FC2-9EDD-8D1F223B9B5B}" dt="2022-02-22T12:55:02.843" v="2637" actId="207"/>
          <ac:spMkLst>
            <pc:docMk/>
            <pc:sldMk cId="3494929651" sldId="327"/>
            <ac:spMk id="7" creationId="{D7F5EF75-E025-474B-9959-BE1B2F59226A}"/>
          </ac:spMkLst>
        </pc:spChg>
        <pc:picChg chg="add mod ord">
          <ac:chgData name="Akshay Satpute" userId="5deaf21430a4e467" providerId="LiveId" clId="{7E194C71-7F24-4FC2-9EDD-8D1F223B9B5B}" dt="2022-02-18T13:54:49.158" v="2595" actId="1076"/>
          <ac:picMkLst>
            <pc:docMk/>
            <pc:sldMk cId="3494929651" sldId="327"/>
            <ac:picMk id="4" creationId="{C33F829F-E6BB-4755-A67C-FDBDAEF217F3}"/>
          </ac:picMkLst>
        </pc:picChg>
        <pc:picChg chg="add del mod ord">
          <ac:chgData name="Akshay Satpute" userId="5deaf21430a4e467" providerId="LiveId" clId="{7E194C71-7F24-4FC2-9EDD-8D1F223B9B5B}" dt="2022-02-18T13:54:06.945" v="2588" actId="478"/>
          <ac:picMkLst>
            <pc:docMk/>
            <pc:sldMk cId="3494929651" sldId="327"/>
            <ac:picMk id="5" creationId="{6952F01A-0124-44F6-8367-B190AD841096}"/>
          </ac:picMkLst>
        </pc:picChg>
      </pc:sldChg>
      <pc:sldChg chg="addSp delSp modSp add mod modTransition">
        <pc:chgData name="Akshay Satpute" userId="5deaf21430a4e467" providerId="LiveId" clId="{7E194C71-7F24-4FC2-9EDD-8D1F223B9B5B}" dt="2022-02-22T12:55:08.981" v="2638"/>
        <pc:sldMkLst>
          <pc:docMk/>
          <pc:sldMk cId="1890945193" sldId="328"/>
        </pc:sldMkLst>
        <pc:spChg chg="mod">
          <ac:chgData name="Akshay Satpute" userId="5deaf21430a4e467" providerId="LiveId" clId="{7E194C71-7F24-4FC2-9EDD-8D1F223B9B5B}" dt="2022-02-17T07:55:52.660" v="2183" actId="1076"/>
          <ac:spMkLst>
            <pc:docMk/>
            <pc:sldMk cId="1890945193" sldId="328"/>
            <ac:spMk id="2" creationId="{D80E34C5-6013-47DB-939F-F6BBCF4B6D96}"/>
          </ac:spMkLst>
        </pc:spChg>
        <pc:spChg chg="add del mod">
          <ac:chgData name="Akshay Satpute" userId="5deaf21430a4e467" providerId="LiveId" clId="{7E194C71-7F24-4FC2-9EDD-8D1F223B9B5B}" dt="2022-02-17T07:55:31.391" v="2176"/>
          <ac:spMkLst>
            <pc:docMk/>
            <pc:sldMk cId="1890945193" sldId="328"/>
            <ac:spMk id="3" creationId="{0D95E974-16EB-49CD-8CE0-51A5E242AAAC}"/>
          </ac:spMkLst>
        </pc:spChg>
        <pc:spChg chg="add del mod">
          <ac:chgData name="Akshay Satpute" userId="5deaf21430a4e467" providerId="LiveId" clId="{7E194C71-7F24-4FC2-9EDD-8D1F223B9B5B}" dt="2022-02-17T07:55:31.391" v="2178"/>
          <ac:spMkLst>
            <pc:docMk/>
            <pc:sldMk cId="1890945193" sldId="328"/>
            <ac:spMk id="4" creationId="{C5B93DD6-3EEE-43DA-8BAE-1FF8033FEEB3}"/>
          </ac:spMkLst>
        </pc:spChg>
        <pc:spChg chg="mod">
          <ac:chgData name="Akshay Satpute" userId="5deaf21430a4e467" providerId="LiveId" clId="{7E194C71-7F24-4FC2-9EDD-8D1F223B9B5B}" dt="2022-02-22T12:55:08.981" v="2638"/>
          <ac:spMkLst>
            <pc:docMk/>
            <pc:sldMk cId="1890945193" sldId="328"/>
            <ac:spMk id="7" creationId="{D7F5EF75-E025-474B-9959-BE1B2F59226A}"/>
          </ac:spMkLst>
        </pc:spChg>
        <pc:spChg chg="add mod">
          <ac:chgData name="Akshay Satpute" userId="5deaf21430a4e467" providerId="LiveId" clId="{7E194C71-7F24-4FC2-9EDD-8D1F223B9B5B}" dt="2022-02-17T07:57:05.611" v="2195" actId="1076"/>
          <ac:spMkLst>
            <pc:docMk/>
            <pc:sldMk cId="1890945193" sldId="328"/>
            <ac:spMk id="9" creationId="{C3604B0A-18AB-4A21-943B-94D5A8143235}"/>
          </ac:spMkLst>
        </pc:spChg>
        <pc:picChg chg="add mod">
          <ac:chgData name="Akshay Satpute" userId="5deaf21430a4e467" providerId="LiveId" clId="{7E194C71-7F24-4FC2-9EDD-8D1F223B9B5B}" dt="2022-02-17T07:56:15.721" v="2190" actId="1076"/>
          <ac:picMkLst>
            <pc:docMk/>
            <pc:sldMk cId="1890945193" sldId="328"/>
            <ac:picMk id="8" creationId="{2B77075A-6C7C-44A1-A3B3-E30DD76D97DE}"/>
          </ac:picMkLst>
        </pc:picChg>
      </pc:sldChg>
      <pc:sldChg chg="addSp delSp modSp add mod modTransition">
        <pc:chgData name="Akshay Satpute" userId="5deaf21430a4e467" providerId="LiveId" clId="{7E194C71-7F24-4FC2-9EDD-8D1F223B9B5B}" dt="2022-02-22T12:55:13.607" v="2639"/>
        <pc:sldMkLst>
          <pc:docMk/>
          <pc:sldMk cId="4278244535" sldId="329"/>
        </pc:sldMkLst>
        <pc:spChg chg="mod">
          <ac:chgData name="Akshay Satpute" userId="5deaf21430a4e467" providerId="LiveId" clId="{7E194C71-7F24-4FC2-9EDD-8D1F223B9B5B}" dt="2022-02-17T07:58:08.720" v="2199" actId="1076"/>
          <ac:spMkLst>
            <pc:docMk/>
            <pc:sldMk cId="4278244535" sldId="329"/>
            <ac:spMk id="2" creationId="{D80E34C5-6013-47DB-939F-F6BBCF4B6D96}"/>
          </ac:spMkLst>
        </pc:spChg>
        <pc:spChg chg="mod">
          <ac:chgData name="Akshay Satpute" userId="5deaf21430a4e467" providerId="LiveId" clId="{7E194C71-7F24-4FC2-9EDD-8D1F223B9B5B}" dt="2022-02-22T12:55:13.607" v="2639"/>
          <ac:spMkLst>
            <pc:docMk/>
            <pc:sldMk cId="4278244535" sldId="329"/>
            <ac:spMk id="7" creationId="{D7F5EF75-E025-474B-9959-BE1B2F59226A}"/>
          </ac:spMkLst>
        </pc:spChg>
        <pc:spChg chg="add mod">
          <ac:chgData name="Akshay Satpute" userId="5deaf21430a4e467" providerId="LiveId" clId="{7E194C71-7F24-4FC2-9EDD-8D1F223B9B5B}" dt="2022-02-17T08:01:06.318" v="2218" actId="1076"/>
          <ac:spMkLst>
            <pc:docMk/>
            <pc:sldMk cId="4278244535" sldId="329"/>
            <ac:spMk id="9" creationId="{D7A6B5FD-1569-4B63-9901-8EA96E512942}"/>
          </ac:spMkLst>
        </pc:spChg>
        <pc:picChg chg="add del mod">
          <ac:chgData name="Akshay Satpute" userId="5deaf21430a4e467" providerId="LiveId" clId="{7E194C71-7F24-4FC2-9EDD-8D1F223B9B5B}" dt="2022-02-17T07:59:33.011" v="2206" actId="478"/>
          <ac:picMkLst>
            <pc:docMk/>
            <pc:sldMk cId="4278244535" sldId="329"/>
            <ac:picMk id="4" creationId="{D5B5AF33-75F6-4969-A325-2660DDD94EA7}"/>
          </ac:picMkLst>
        </pc:picChg>
        <pc:picChg chg="add mod">
          <ac:chgData name="Akshay Satpute" userId="5deaf21430a4e467" providerId="LiveId" clId="{7E194C71-7F24-4FC2-9EDD-8D1F223B9B5B}" dt="2022-02-17T08:00:13.459" v="2211" actId="14100"/>
          <ac:picMkLst>
            <pc:docMk/>
            <pc:sldMk cId="4278244535" sldId="329"/>
            <ac:picMk id="8" creationId="{933D4F8D-E1E2-4678-B6D1-6F7E766A6A58}"/>
          </ac:picMkLst>
        </pc:picChg>
      </pc:sldChg>
      <pc:sldChg chg="addSp delSp modSp add mod modTransition">
        <pc:chgData name="Akshay Satpute" userId="5deaf21430a4e467" providerId="LiveId" clId="{7E194C71-7F24-4FC2-9EDD-8D1F223B9B5B}" dt="2022-02-22T12:55:21.831" v="2640"/>
        <pc:sldMkLst>
          <pc:docMk/>
          <pc:sldMk cId="1176132304" sldId="330"/>
        </pc:sldMkLst>
        <pc:spChg chg="mod">
          <ac:chgData name="Akshay Satpute" userId="5deaf21430a4e467" providerId="LiveId" clId="{7E194C71-7F24-4FC2-9EDD-8D1F223B9B5B}" dt="2022-02-17T08:02:05.862" v="2225" actId="1076"/>
          <ac:spMkLst>
            <pc:docMk/>
            <pc:sldMk cId="1176132304" sldId="330"/>
            <ac:spMk id="2" creationId="{D80E34C5-6013-47DB-939F-F6BBCF4B6D96}"/>
          </ac:spMkLst>
        </pc:spChg>
        <pc:spChg chg="mod">
          <ac:chgData name="Akshay Satpute" userId="5deaf21430a4e467" providerId="LiveId" clId="{7E194C71-7F24-4FC2-9EDD-8D1F223B9B5B}" dt="2022-02-22T12:55:21.831" v="2640"/>
          <ac:spMkLst>
            <pc:docMk/>
            <pc:sldMk cId="1176132304" sldId="330"/>
            <ac:spMk id="7" creationId="{D7F5EF75-E025-474B-9959-BE1B2F59226A}"/>
          </ac:spMkLst>
        </pc:spChg>
        <pc:spChg chg="add mod">
          <ac:chgData name="Akshay Satpute" userId="5deaf21430a4e467" providerId="LiveId" clId="{7E194C71-7F24-4FC2-9EDD-8D1F223B9B5B}" dt="2022-02-17T08:05:24.283" v="2245" actId="1076"/>
          <ac:spMkLst>
            <pc:docMk/>
            <pc:sldMk cId="1176132304" sldId="330"/>
            <ac:spMk id="9" creationId="{AAF348ED-359D-4C86-AC62-F9E109E49383}"/>
          </ac:spMkLst>
        </pc:spChg>
        <pc:picChg chg="add del mod">
          <ac:chgData name="Akshay Satpute" userId="5deaf21430a4e467" providerId="LiveId" clId="{7E194C71-7F24-4FC2-9EDD-8D1F223B9B5B}" dt="2022-02-17T08:03:24.919" v="2231" actId="478"/>
          <ac:picMkLst>
            <pc:docMk/>
            <pc:sldMk cId="1176132304" sldId="330"/>
            <ac:picMk id="4" creationId="{029D1C31-2381-4CE3-8776-D41BCE02D65B}"/>
          </ac:picMkLst>
        </pc:picChg>
        <pc:picChg chg="add mod">
          <ac:chgData name="Akshay Satpute" userId="5deaf21430a4e467" providerId="LiveId" clId="{7E194C71-7F24-4FC2-9EDD-8D1F223B9B5B}" dt="2022-02-17T08:05:20.067" v="2244" actId="1076"/>
          <ac:picMkLst>
            <pc:docMk/>
            <pc:sldMk cId="1176132304" sldId="330"/>
            <ac:picMk id="8" creationId="{8D14E567-FB4F-4ABC-B7AF-51EA3E511F6B}"/>
          </ac:picMkLst>
        </pc:picChg>
      </pc:sldChg>
      <pc:sldChg chg="addSp modSp add mod modTransition">
        <pc:chgData name="Akshay Satpute" userId="5deaf21430a4e467" providerId="LiveId" clId="{7E194C71-7F24-4FC2-9EDD-8D1F223B9B5B}" dt="2022-02-22T12:55:27.590" v="2641"/>
        <pc:sldMkLst>
          <pc:docMk/>
          <pc:sldMk cId="3649187585" sldId="331"/>
        </pc:sldMkLst>
        <pc:spChg chg="mod">
          <ac:chgData name="Akshay Satpute" userId="5deaf21430a4e467" providerId="LiveId" clId="{7E194C71-7F24-4FC2-9EDD-8D1F223B9B5B}" dt="2022-02-17T08:05:52.319" v="2251" actId="1076"/>
          <ac:spMkLst>
            <pc:docMk/>
            <pc:sldMk cId="3649187585" sldId="331"/>
            <ac:spMk id="2" creationId="{D80E34C5-6013-47DB-939F-F6BBCF4B6D96}"/>
          </ac:spMkLst>
        </pc:spChg>
        <pc:spChg chg="add mod">
          <ac:chgData name="Akshay Satpute" userId="5deaf21430a4e467" providerId="LiveId" clId="{7E194C71-7F24-4FC2-9EDD-8D1F223B9B5B}" dt="2022-02-18T09:50:39.259" v="2563" actId="20577"/>
          <ac:spMkLst>
            <pc:docMk/>
            <pc:sldMk cId="3649187585" sldId="331"/>
            <ac:spMk id="5" creationId="{F11F21EA-FBE2-468F-9D4F-66CBB134E507}"/>
          </ac:spMkLst>
        </pc:spChg>
        <pc:spChg chg="mod">
          <ac:chgData name="Akshay Satpute" userId="5deaf21430a4e467" providerId="LiveId" clId="{7E194C71-7F24-4FC2-9EDD-8D1F223B9B5B}" dt="2022-02-22T12:55:27.590" v="2641"/>
          <ac:spMkLst>
            <pc:docMk/>
            <pc:sldMk cId="3649187585" sldId="331"/>
            <ac:spMk id="7" creationId="{D7F5EF75-E025-474B-9959-BE1B2F59226A}"/>
          </ac:spMkLst>
        </pc:spChg>
        <pc:picChg chg="add mod">
          <ac:chgData name="Akshay Satpute" userId="5deaf21430a4e467" providerId="LiveId" clId="{7E194C71-7F24-4FC2-9EDD-8D1F223B9B5B}" dt="2022-02-17T08:07:12.237" v="2258" actId="14100"/>
          <ac:picMkLst>
            <pc:docMk/>
            <pc:sldMk cId="3649187585" sldId="331"/>
            <ac:picMk id="4" creationId="{B340599B-58F8-4AE3-B132-876119AA3562}"/>
          </ac:picMkLst>
        </pc:picChg>
      </pc:sldChg>
      <pc:sldChg chg="addSp delSp modSp add mod modTransition">
        <pc:chgData name="Akshay Satpute" userId="5deaf21430a4e467" providerId="LiveId" clId="{7E194C71-7F24-4FC2-9EDD-8D1F223B9B5B}" dt="2022-02-22T12:55:31.729" v="2642"/>
        <pc:sldMkLst>
          <pc:docMk/>
          <pc:sldMk cId="2219885581" sldId="332"/>
        </pc:sldMkLst>
        <pc:spChg chg="mod">
          <ac:chgData name="Akshay Satpute" userId="5deaf21430a4e467" providerId="LiveId" clId="{7E194C71-7F24-4FC2-9EDD-8D1F223B9B5B}" dt="2022-02-17T08:11:36.050" v="2303" actId="1076"/>
          <ac:spMkLst>
            <pc:docMk/>
            <pc:sldMk cId="2219885581" sldId="332"/>
            <ac:spMk id="2" creationId="{D80E34C5-6013-47DB-939F-F6BBCF4B6D96}"/>
          </ac:spMkLst>
        </pc:spChg>
        <pc:spChg chg="mod">
          <ac:chgData name="Akshay Satpute" userId="5deaf21430a4e467" providerId="LiveId" clId="{7E194C71-7F24-4FC2-9EDD-8D1F223B9B5B}" dt="2022-02-22T12:55:31.729" v="2642"/>
          <ac:spMkLst>
            <pc:docMk/>
            <pc:sldMk cId="2219885581" sldId="332"/>
            <ac:spMk id="7" creationId="{D7F5EF75-E025-474B-9959-BE1B2F59226A}"/>
          </ac:spMkLst>
        </pc:spChg>
        <pc:spChg chg="add mod">
          <ac:chgData name="Akshay Satpute" userId="5deaf21430a4e467" providerId="LiveId" clId="{7E194C71-7F24-4FC2-9EDD-8D1F223B9B5B}" dt="2022-02-17T08:12:30.384" v="2343" actId="20577"/>
          <ac:spMkLst>
            <pc:docMk/>
            <pc:sldMk cId="2219885581" sldId="332"/>
            <ac:spMk id="9" creationId="{B42715A9-73CF-487D-90F6-479308B3B0DD}"/>
          </ac:spMkLst>
        </pc:spChg>
        <pc:picChg chg="add del mod">
          <ac:chgData name="Akshay Satpute" userId="5deaf21430a4e467" providerId="LiveId" clId="{7E194C71-7F24-4FC2-9EDD-8D1F223B9B5B}" dt="2022-02-17T08:10:44.657" v="2299" actId="478"/>
          <ac:picMkLst>
            <pc:docMk/>
            <pc:sldMk cId="2219885581" sldId="332"/>
            <ac:picMk id="4" creationId="{628B80C0-E7A1-440D-8651-2914ADA11F54}"/>
          </ac:picMkLst>
        </pc:picChg>
        <pc:picChg chg="add mod">
          <ac:chgData name="Akshay Satpute" userId="5deaf21430a4e467" providerId="LiveId" clId="{7E194C71-7F24-4FC2-9EDD-8D1F223B9B5B}" dt="2022-02-17T08:11:49.436" v="2306" actId="14100"/>
          <ac:picMkLst>
            <pc:docMk/>
            <pc:sldMk cId="2219885581" sldId="332"/>
            <ac:picMk id="8" creationId="{F2BEC33A-E44E-4DFB-8BBA-CFD6BFCD41D1}"/>
          </ac:picMkLst>
        </pc:picChg>
      </pc:sldChg>
      <pc:sldChg chg="delSp modSp add mod modTransition">
        <pc:chgData name="Akshay Satpute" userId="5deaf21430a4e467" providerId="LiveId" clId="{7E194C71-7F24-4FC2-9EDD-8D1F223B9B5B}" dt="2022-02-17T08:28:34.546" v="2524"/>
        <pc:sldMkLst>
          <pc:docMk/>
          <pc:sldMk cId="439847989" sldId="333"/>
        </pc:sldMkLst>
        <pc:spChg chg="mod">
          <ac:chgData name="Akshay Satpute" userId="5deaf21430a4e467" providerId="LiveId" clId="{7E194C71-7F24-4FC2-9EDD-8D1F223B9B5B}" dt="2022-02-17T08:13:08.706" v="2360" actId="1076"/>
          <ac:spMkLst>
            <pc:docMk/>
            <pc:sldMk cId="439847989" sldId="333"/>
            <ac:spMk id="2" creationId="{D80E34C5-6013-47DB-939F-F6BBCF4B6D96}"/>
          </ac:spMkLst>
        </pc:spChg>
        <pc:spChg chg="del mod">
          <ac:chgData name="Akshay Satpute" userId="5deaf21430a4e467" providerId="LiveId" clId="{7E194C71-7F24-4FC2-9EDD-8D1F223B9B5B}" dt="2022-02-17T08:13:14.942" v="2362" actId="478"/>
          <ac:spMkLst>
            <pc:docMk/>
            <pc:sldMk cId="439847989" sldId="333"/>
            <ac:spMk id="6" creationId="{01208A29-C088-4A63-A019-924B1DE2DEF1}"/>
          </ac:spMkLst>
        </pc:spChg>
        <pc:spChg chg="del">
          <ac:chgData name="Akshay Satpute" userId="5deaf21430a4e467" providerId="LiveId" clId="{7E194C71-7F24-4FC2-9EDD-8D1F223B9B5B}" dt="2022-02-17T08:13:16.615" v="2363" actId="478"/>
          <ac:spMkLst>
            <pc:docMk/>
            <pc:sldMk cId="439847989" sldId="333"/>
            <ac:spMk id="7" creationId="{D7F5EF75-E025-474B-9959-BE1B2F59226A}"/>
          </ac:spMkLst>
        </pc:spChg>
      </pc:sldChg>
      <pc:sldChg chg="add del">
        <pc:chgData name="Akshay Satpute" userId="5deaf21430a4e467" providerId="LiveId" clId="{7E194C71-7F24-4FC2-9EDD-8D1F223B9B5B}" dt="2022-02-17T08:13:18.874" v="2364" actId="47"/>
        <pc:sldMkLst>
          <pc:docMk/>
          <pc:sldMk cId="3477939616" sldId="334"/>
        </pc:sldMkLst>
      </pc:sldChg>
      <pc:sldChg chg="add del">
        <pc:chgData name="Akshay Satpute" userId="5deaf21430a4e467" providerId="LiveId" clId="{7E194C71-7F24-4FC2-9EDD-8D1F223B9B5B}" dt="2022-02-17T08:13:19.101" v="2365" actId="47"/>
        <pc:sldMkLst>
          <pc:docMk/>
          <pc:sldMk cId="3588998266" sldId="335"/>
        </pc:sldMkLst>
      </pc:sldChg>
      <pc:sldChg chg="modSp add mod modTransition">
        <pc:chgData name="Akshay Satpute" userId="5deaf21430a4e467" providerId="LiveId" clId="{7E194C71-7F24-4FC2-9EDD-8D1F223B9B5B}" dt="2022-02-22T12:54:15.807" v="2628"/>
        <pc:sldMkLst>
          <pc:docMk/>
          <pc:sldMk cId="3963330403" sldId="336"/>
        </pc:sldMkLst>
        <pc:spChg chg="mod">
          <ac:chgData name="Akshay Satpute" userId="5deaf21430a4e467" providerId="LiveId" clId="{7E194C71-7F24-4FC2-9EDD-8D1F223B9B5B}" dt="2022-02-22T12:54:15.807" v="2628"/>
          <ac:spMkLst>
            <pc:docMk/>
            <pc:sldMk cId="3963330403" sldId="336"/>
            <ac:spMk id="7" creationId="{D7F5EF75-E025-474B-9959-BE1B2F59226A}"/>
          </ac:spMkLst>
        </pc:spChg>
      </pc:sldChg>
      <pc:sldChg chg="addSp delSp modSp add mod modTransition">
        <pc:chgData name="Akshay Satpute" userId="5deaf21430a4e467" providerId="LiveId" clId="{7E194C71-7F24-4FC2-9EDD-8D1F223B9B5B}" dt="2022-02-22T12:50:45.290" v="2601" actId="20577"/>
        <pc:sldMkLst>
          <pc:docMk/>
          <pc:sldMk cId="3280793565" sldId="337"/>
        </pc:sldMkLst>
        <pc:spChg chg="mod">
          <ac:chgData name="Akshay Satpute" userId="5deaf21430a4e467" providerId="LiveId" clId="{7E194C71-7F24-4FC2-9EDD-8D1F223B9B5B}" dt="2022-02-17T08:18:04.738" v="2398" actId="1076"/>
          <ac:spMkLst>
            <pc:docMk/>
            <pc:sldMk cId="3280793565" sldId="337"/>
            <ac:spMk id="2" creationId="{D80E34C5-6013-47DB-939F-F6BBCF4B6D96}"/>
          </ac:spMkLst>
        </pc:spChg>
        <pc:spChg chg="add mod">
          <ac:chgData name="Akshay Satpute" userId="5deaf21430a4e467" providerId="LiveId" clId="{7E194C71-7F24-4FC2-9EDD-8D1F223B9B5B}" dt="2022-02-17T08:18:01.247" v="2397" actId="1076"/>
          <ac:spMkLst>
            <pc:docMk/>
            <pc:sldMk cId="3280793565" sldId="337"/>
            <ac:spMk id="3" creationId="{656562A0-25F0-4AC8-9B73-96C07B61577A}"/>
          </ac:spMkLst>
        </pc:spChg>
        <pc:spChg chg="mod">
          <ac:chgData name="Akshay Satpute" userId="5deaf21430a4e467" providerId="LiveId" clId="{7E194C71-7F24-4FC2-9EDD-8D1F223B9B5B}" dt="2022-02-22T12:50:45.290" v="2601" actId="20577"/>
          <ac:spMkLst>
            <pc:docMk/>
            <pc:sldMk cId="3280793565" sldId="337"/>
            <ac:spMk id="7" creationId="{D7F5EF75-E025-474B-9959-BE1B2F59226A}"/>
          </ac:spMkLst>
        </pc:spChg>
        <pc:spChg chg="del mod">
          <ac:chgData name="Akshay Satpute" userId="5deaf21430a4e467" providerId="LiveId" clId="{7E194C71-7F24-4FC2-9EDD-8D1F223B9B5B}" dt="2022-02-17T08:14:42.765" v="2375" actId="478"/>
          <ac:spMkLst>
            <pc:docMk/>
            <pc:sldMk cId="3280793565" sldId="337"/>
            <ac:spMk id="9" creationId="{B42715A9-73CF-487D-90F6-479308B3B0DD}"/>
          </ac:spMkLst>
        </pc:spChg>
        <pc:picChg chg="del">
          <ac:chgData name="Akshay Satpute" userId="5deaf21430a4e467" providerId="LiveId" clId="{7E194C71-7F24-4FC2-9EDD-8D1F223B9B5B}" dt="2022-02-17T08:14:33.869" v="2372" actId="478"/>
          <ac:picMkLst>
            <pc:docMk/>
            <pc:sldMk cId="3280793565" sldId="337"/>
            <ac:picMk id="8" creationId="{F2BEC33A-E44E-4DFB-8BBA-CFD6BFCD41D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2/22/2022</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2/22/2022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dirty="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dirty="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dirty="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dirty="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2</a:t>
            </a:r>
            <a:endParaRPr lang="en-ZA" dirty="0"/>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3</a:t>
            </a: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dirty="0"/>
              <a:t>Item Title</a:t>
            </a:r>
            <a:endParaRPr lang="en-ZA" dirty="0"/>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a:t>Click icon to add picture</a:t>
            </a:r>
            <a:endParaRPr lang="en-US" dirty="0"/>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a:t>Click icon to add picture</a:t>
            </a:r>
            <a:endParaRPr lang="en-US" dirty="0"/>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a:t>Click icon to add picture</a:t>
            </a:r>
            <a:endParaRPr lang="en-US" dirty="0"/>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a:t>Click icon to add picture</a:t>
            </a:r>
            <a:endParaRPr lang="en-US" dirty="0"/>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dirty="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dirty="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dirty="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dirty="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a:t>Click icon to add picture</a:t>
            </a:r>
            <a:endParaRPr lang="en-US" dirty="0"/>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a:t>Click icon to add picture</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dirty="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dirty="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8A6625-5A58-42B9-A1BA-4A73DA8A4D4F}"/>
              </a:ext>
            </a:extLst>
          </p:cNvPr>
          <p:cNvPicPr>
            <a:picLocks noChangeAspect="1"/>
          </p:cNvPicPr>
          <p:nvPr/>
        </p:nvPicPr>
        <p:blipFill>
          <a:blip r:embed="rId2"/>
          <a:stretch>
            <a:fillRect/>
          </a:stretch>
        </p:blipFill>
        <p:spPr>
          <a:xfrm>
            <a:off x="-71120" y="-71120"/>
            <a:ext cx="12313920" cy="7000240"/>
          </a:xfrm>
          <a:prstGeom prst="rect">
            <a:avLst/>
          </a:prstGeom>
        </p:spPr>
      </p:pic>
      <p:sp>
        <p:nvSpPr>
          <p:cNvPr id="9" name="TextBox 8">
            <a:extLst>
              <a:ext uri="{FF2B5EF4-FFF2-40B4-BE49-F238E27FC236}">
                <a16:creationId xmlns:a16="http://schemas.microsoft.com/office/drawing/2014/main" id="{EE42D4D3-B0D2-42B4-84BA-9C6F3EA3A9EB}"/>
              </a:ext>
            </a:extLst>
          </p:cNvPr>
          <p:cNvSpPr txBox="1"/>
          <p:nvPr/>
        </p:nvSpPr>
        <p:spPr>
          <a:xfrm>
            <a:off x="6634480" y="6094141"/>
            <a:ext cx="5435600" cy="596638"/>
          </a:xfrm>
          <a:prstGeom prst="rect">
            <a:avLst/>
          </a:prstGeom>
          <a:noFill/>
        </p:spPr>
        <p:txBody>
          <a:bodyPr wrap="square" rtlCol="0">
            <a:spAutoFit/>
          </a:bodyPr>
          <a:lstStyle/>
          <a:p>
            <a:pPr>
              <a:lnSpc>
                <a:spcPct val="90000"/>
              </a:lnSpc>
              <a:spcBef>
                <a:spcPct val="0"/>
              </a:spcBef>
            </a:pPr>
            <a:r>
              <a:rPr lang="en-IN" sz="3600" dirty="0">
                <a:solidFill>
                  <a:schemeClr val="bg1"/>
                </a:solidFill>
                <a:latin typeface="+mj-lt"/>
                <a:ea typeface="+mj-ea"/>
                <a:cs typeface="+mj-cs"/>
              </a:rPr>
              <a:t>Gun </a:t>
            </a:r>
            <a:r>
              <a:rPr lang="en-IN" sz="3600" dirty="0">
                <a:solidFill>
                  <a:srgbClr val="FF0000"/>
                </a:solidFill>
                <a:latin typeface="+mj-lt"/>
                <a:ea typeface="+mj-ea"/>
                <a:cs typeface="+mj-cs"/>
              </a:rPr>
              <a:t>violence</a:t>
            </a:r>
            <a:r>
              <a:rPr lang="en-IN" sz="3600" dirty="0">
                <a:solidFill>
                  <a:schemeClr val="bg1"/>
                </a:solidFill>
                <a:latin typeface="+mj-lt"/>
                <a:ea typeface="+mj-ea"/>
                <a:cs typeface="+mj-cs"/>
              </a:rPr>
              <a:t> in the USA</a:t>
            </a:r>
            <a:endParaRPr lang="en-US" sz="3600" dirty="0">
              <a:solidFill>
                <a:schemeClr val="bg1"/>
              </a:solidFill>
              <a:latin typeface="+mj-lt"/>
              <a:ea typeface="+mj-ea"/>
              <a:cs typeface="+mj-cs"/>
            </a:endParaRP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411061" y="365125"/>
            <a:ext cx="10458107" cy="1325563"/>
          </a:xfrm>
        </p:spPr>
        <p:txBody>
          <a:bodyPr/>
          <a:lstStyle/>
          <a:p>
            <a:r>
              <a:rPr lang="en-IN" dirty="0"/>
              <a:t>Average</a:t>
            </a:r>
            <a:r>
              <a:rPr lang="en-IN" b="1" i="0" dirty="0">
                <a:solidFill>
                  <a:srgbClr val="000000"/>
                </a:solidFill>
                <a:effectLst/>
                <a:latin typeface="Helvetica Neue"/>
              </a:rPr>
              <a:t> </a:t>
            </a:r>
            <a:r>
              <a:rPr lang="en-IN" dirty="0"/>
              <a:t>number of gun violence per week</a:t>
            </a:r>
            <a:endParaRPr lang="en-US"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10</a:t>
            </a:fld>
            <a:r>
              <a:rPr lang="en-US" dirty="0"/>
              <a:t>/29</a:t>
            </a:r>
          </a:p>
        </p:txBody>
      </p:sp>
      <p:pic>
        <p:nvPicPr>
          <p:cNvPr id="4" name="Picture 3">
            <a:extLst>
              <a:ext uri="{FF2B5EF4-FFF2-40B4-BE49-F238E27FC236}">
                <a16:creationId xmlns:a16="http://schemas.microsoft.com/office/drawing/2014/main" id="{168C53A3-BEB5-482C-BB72-DA812AB91094}"/>
              </a:ext>
            </a:extLst>
          </p:cNvPr>
          <p:cNvPicPr>
            <a:picLocks noChangeAspect="1"/>
          </p:cNvPicPr>
          <p:nvPr/>
        </p:nvPicPr>
        <p:blipFill>
          <a:blip r:embed="rId2"/>
          <a:stretch>
            <a:fillRect/>
          </a:stretch>
        </p:blipFill>
        <p:spPr>
          <a:xfrm>
            <a:off x="3698297" y="1484782"/>
            <a:ext cx="8000000" cy="4965079"/>
          </a:xfrm>
          <a:prstGeom prst="rect">
            <a:avLst/>
          </a:prstGeom>
        </p:spPr>
      </p:pic>
      <p:sp>
        <p:nvSpPr>
          <p:cNvPr id="5" name="TextBox 4">
            <a:extLst>
              <a:ext uri="{FF2B5EF4-FFF2-40B4-BE49-F238E27FC236}">
                <a16:creationId xmlns:a16="http://schemas.microsoft.com/office/drawing/2014/main" id="{26E03BBB-DE9B-4C6C-B926-44811CF3D6B2}"/>
              </a:ext>
            </a:extLst>
          </p:cNvPr>
          <p:cNvSpPr txBox="1"/>
          <p:nvPr/>
        </p:nvSpPr>
        <p:spPr>
          <a:xfrm>
            <a:off x="310393" y="2027542"/>
            <a:ext cx="2743200" cy="2308324"/>
          </a:xfrm>
          <a:prstGeom prst="rect">
            <a:avLst/>
          </a:prstGeom>
          <a:noFill/>
        </p:spPr>
        <p:txBody>
          <a:bodyPr wrap="square" rtlCol="0">
            <a:spAutoFit/>
          </a:bodyPr>
          <a:lstStyle/>
          <a:p>
            <a:r>
              <a:rPr lang="en-IN" dirty="0"/>
              <a:t>gun violence incidents are higher on weekends with approximately 35k+ incidents</a:t>
            </a:r>
          </a:p>
          <a:p>
            <a:endParaRPr lang="en-IN" dirty="0"/>
          </a:p>
          <a:p>
            <a:r>
              <a:rPr lang="en-IN" dirty="0"/>
              <a:t>Saturday and Sunday seems to be most violent days</a:t>
            </a:r>
            <a:endParaRPr lang="en-US" dirty="0"/>
          </a:p>
        </p:txBody>
      </p:sp>
    </p:spTree>
    <p:extLst>
      <p:ext uri="{BB962C8B-B14F-4D97-AF65-F5344CB8AC3E}">
        <p14:creationId xmlns:p14="http://schemas.microsoft.com/office/powerpoint/2010/main" val="2670736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922789" y="-208416"/>
            <a:ext cx="9946379" cy="1325563"/>
          </a:xfrm>
        </p:spPr>
        <p:txBody>
          <a:bodyPr/>
          <a:lstStyle/>
          <a:p>
            <a:r>
              <a:rPr lang="en-IN" dirty="0"/>
              <a:t>Trend of the violence rate per month</a:t>
            </a:r>
            <a:endParaRPr lang="en-US"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11</a:t>
            </a:fld>
            <a:r>
              <a:rPr lang="en-US" dirty="0"/>
              <a:t>/29</a:t>
            </a:r>
          </a:p>
        </p:txBody>
      </p:sp>
      <p:pic>
        <p:nvPicPr>
          <p:cNvPr id="4" name="Picture 3">
            <a:extLst>
              <a:ext uri="{FF2B5EF4-FFF2-40B4-BE49-F238E27FC236}">
                <a16:creationId xmlns:a16="http://schemas.microsoft.com/office/drawing/2014/main" id="{20FEEBBE-2CF6-446D-B20E-662ECD8BB712}"/>
              </a:ext>
            </a:extLst>
          </p:cNvPr>
          <p:cNvPicPr>
            <a:picLocks noChangeAspect="1"/>
          </p:cNvPicPr>
          <p:nvPr/>
        </p:nvPicPr>
        <p:blipFill>
          <a:blip r:embed="rId2"/>
          <a:stretch>
            <a:fillRect/>
          </a:stretch>
        </p:blipFill>
        <p:spPr>
          <a:xfrm>
            <a:off x="0" y="828592"/>
            <a:ext cx="12192000" cy="4550389"/>
          </a:xfrm>
          <a:prstGeom prst="rect">
            <a:avLst/>
          </a:prstGeom>
        </p:spPr>
      </p:pic>
      <p:sp>
        <p:nvSpPr>
          <p:cNvPr id="5" name="TextBox 4">
            <a:extLst>
              <a:ext uri="{FF2B5EF4-FFF2-40B4-BE49-F238E27FC236}">
                <a16:creationId xmlns:a16="http://schemas.microsoft.com/office/drawing/2014/main" id="{295FDE8F-AAF8-4A31-91F0-60BE2E57196A}"/>
              </a:ext>
            </a:extLst>
          </p:cNvPr>
          <p:cNvSpPr txBox="1"/>
          <p:nvPr/>
        </p:nvSpPr>
        <p:spPr>
          <a:xfrm>
            <a:off x="396240" y="5603979"/>
            <a:ext cx="11440160" cy="369332"/>
          </a:xfrm>
          <a:prstGeom prst="rect">
            <a:avLst/>
          </a:prstGeom>
          <a:noFill/>
        </p:spPr>
        <p:txBody>
          <a:bodyPr wrap="square" rtlCol="0">
            <a:spAutoFit/>
          </a:bodyPr>
          <a:lstStyle/>
          <a:p>
            <a:r>
              <a:rPr lang="en-IN" b="1" dirty="0"/>
              <a:t>July seems to be most violent month as July 4th is celebrated as the Independence Day in United States of America</a:t>
            </a:r>
            <a:endParaRPr lang="en-US" b="1" dirty="0"/>
          </a:p>
        </p:txBody>
      </p:sp>
    </p:spTree>
    <p:extLst>
      <p:ext uri="{BB962C8B-B14F-4D97-AF65-F5344CB8AC3E}">
        <p14:creationId xmlns:p14="http://schemas.microsoft.com/office/powerpoint/2010/main" val="2579651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0" y="253365"/>
            <a:ext cx="3454400" cy="1325563"/>
          </a:xfrm>
        </p:spPr>
        <p:txBody>
          <a:bodyPr>
            <a:normAutofit fontScale="90000"/>
          </a:bodyPr>
          <a:lstStyle/>
          <a:p>
            <a:r>
              <a:rPr lang="en-IN" dirty="0"/>
              <a:t>Number of incidents by every state</a:t>
            </a:r>
            <a:endParaRPr lang="en-US"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12</a:t>
            </a:fld>
            <a:r>
              <a:rPr lang="en-US" dirty="0"/>
              <a:t>/29</a:t>
            </a:r>
          </a:p>
        </p:txBody>
      </p:sp>
      <p:pic>
        <p:nvPicPr>
          <p:cNvPr id="4" name="Picture 3">
            <a:extLst>
              <a:ext uri="{FF2B5EF4-FFF2-40B4-BE49-F238E27FC236}">
                <a16:creationId xmlns:a16="http://schemas.microsoft.com/office/drawing/2014/main" id="{E772340D-2587-4CB3-9C03-B68E93374095}"/>
              </a:ext>
            </a:extLst>
          </p:cNvPr>
          <p:cNvPicPr>
            <a:picLocks noChangeAspect="1"/>
          </p:cNvPicPr>
          <p:nvPr/>
        </p:nvPicPr>
        <p:blipFill>
          <a:blip r:embed="rId2"/>
          <a:stretch>
            <a:fillRect/>
          </a:stretch>
        </p:blipFill>
        <p:spPr>
          <a:xfrm>
            <a:off x="2617737" y="24130"/>
            <a:ext cx="9574263" cy="6580505"/>
          </a:xfrm>
          <a:prstGeom prst="rect">
            <a:avLst/>
          </a:prstGeom>
        </p:spPr>
      </p:pic>
      <p:sp>
        <p:nvSpPr>
          <p:cNvPr id="5" name="TextBox 4">
            <a:extLst>
              <a:ext uri="{FF2B5EF4-FFF2-40B4-BE49-F238E27FC236}">
                <a16:creationId xmlns:a16="http://schemas.microsoft.com/office/drawing/2014/main" id="{F3BAE4C7-A0F7-419E-A2A6-E41375BE0C8A}"/>
              </a:ext>
            </a:extLst>
          </p:cNvPr>
          <p:cNvSpPr txBox="1"/>
          <p:nvPr/>
        </p:nvSpPr>
        <p:spPr>
          <a:xfrm>
            <a:off x="234892" y="2206305"/>
            <a:ext cx="2382845" cy="2585323"/>
          </a:xfrm>
          <a:prstGeom prst="rect">
            <a:avLst/>
          </a:prstGeom>
          <a:noFill/>
        </p:spPr>
        <p:txBody>
          <a:bodyPr wrap="square" rtlCol="0">
            <a:spAutoFit/>
          </a:bodyPr>
          <a:lstStyle/>
          <a:p>
            <a:r>
              <a:rPr lang="en-IN" dirty="0"/>
              <a:t>The data reveals that </a:t>
            </a:r>
          </a:p>
          <a:p>
            <a:r>
              <a:rPr lang="en-US" dirty="0"/>
              <a:t>Illinois</a:t>
            </a:r>
            <a:r>
              <a:rPr lang="en-IN" dirty="0"/>
              <a:t>, California, Florida, Texas, Ohio, New York are the states with very large rate of violence </a:t>
            </a:r>
          </a:p>
          <a:p>
            <a:endParaRPr lang="en-IN" dirty="0"/>
          </a:p>
          <a:p>
            <a:r>
              <a:rPr lang="en-IN" dirty="0"/>
              <a:t>While Hawaii is the one with least violence</a:t>
            </a:r>
            <a:endParaRPr lang="en-US" dirty="0"/>
          </a:p>
        </p:txBody>
      </p:sp>
    </p:spTree>
    <p:extLst>
      <p:ext uri="{BB962C8B-B14F-4D97-AF65-F5344CB8AC3E}">
        <p14:creationId xmlns:p14="http://schemas.microsoft.com/office/powerpoint/2010/main" val="4231194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75501" y="319088"/>
            <a:ext cx="3053592" cy="1325563"/>
          </a:xfrm>
        </p:spPr>
        <p:txBody>
          <a:bodyPr>
            <a:normAutofit fontScale="90000"/>
          </a:bodyPr>
          <a:lstStyle/>
          <a:p>
            <a:r>
              <a:rPr lang="en-IN" sz="4000" dirty="0"/>
              <a:t>Incident happened vs violence level</a:t>
            </a:r>
            <a:endParaRPr lang="en-US" sz="40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13</a:t>
            </a:fld>
            <a:r>
              <a:rPr lang="en-US" dirty="0"/>
              <a:t>/29</a:t>
            </a:r>
          </a:p>
        </p:txBody>
      </p:sp>
      <p:pic>
        <p:nvPicPr>
          <p:cNvPr id="4" name="Picture 3">
            <a:extLst>
              <a:ext uri="{FF2B5EF4-FFF2-40B4-BE49-F238E27FC236}">
                <a16:creationId xmlns:a16="http://schemas.microsoft.com/office/drawing/2014/main" id="{0B12A772-1C7B-4A71-B38F-7B3D77304C8F}"/>
              </a:ext>
            </a:extLst>
          </p:cNvPr>
          <p:cNvPicPr>
            <a:picLocks noChangeAspect="1"/>
          </p:cNvPicPr>
          <p:nvPr/>
        </p:nvPicPr>
        <p:blipFill>
          <a:blip r:embed="rId2"/>
          <a:stretch>
            <a:fillRect/>
          </a:stretch>
        </p:blipFill>
        <p:spPr>
          <a:xfrm>
            <a:off x="2742399" y="183622"/>
            <a:ext cx="9449601" cy="6355290"/>
          </a:xfrm>
          <a:prstGeom prst="rect">
            <a:avLst/>
          </a:prstGeom>
        </p:spPr>
      </p:pic>
      <p:sp>
        <p:nvSpPr>
          <p:cNvPr id="5" name="TextBox 4">
            <a:extLst>
              <a:ext uri="{FF2B5EF4-FFF2-40B4-BE49-F238E27FC236}">
                <a16:creationId xmlns:a16="http://schemas.microsoft.com/office/drawing/2014/main" id="{EFEF7D33-BB32-41A8-A953-69F2DB2DB160}"/>
              </a:ext>
            </a:extLst>
          </p:cNvPr>
          <p:cNvSpPr txBox="1"/>
          <p:nvPr/>
        </p:nvSpPr>
        <p:spPr>
          <a:xfrm>
            <a:off x="201335" y="2697574"/>
            <a:ext cx="2541063" cy="1754326"/>
          </a:xfrm>
          <a:prstGeom prst="rect">
            <a:avLst/>
          </a:prstGeom>
          <a:noFill/>
        </p:spPr>
        <p:txBody>
          <a:bodyPr wrap="square" rtlCol="0">
            <a:spAutoFit/>
          </a:bodyPr>
          <a:lstStyle/>
          <a:p>
            <a:r>
              <a:rPr lang="en-IN" dirty="0"/>
              <a:t>From this analysis we can see that Illinois is more violent than any other state as the number of incidents vs violence is very close to each other</a:t>
            </a:r>
            <a:endParaRPr lang="en-US" dirty="0"/>
          </a:p>
        </p:txBody>
      </p:sp>
    </p:spTree>
    <p:extLst>
      <p:ext uri="{BB962C8B-B14F-4D97-AF65-F5344CB8AC3E}">
        <p14:creationId xmlns:p14="http://schemas.microsoft.com/office/powerpoint/2010/main" val="173489163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116840" y="-305435"/>
            <a:ext cx="7287768" cy="1325563"/>
          </a:xfrm>
        </p:spPr>
        <p:txBody>
          <a:bodyPr/>
          <a:lstStyle/>
          <a:p>
            <a:r>
              <a:rPr lang="en-IN" sz="3600" dirty="0"/>
              <a:t>Incidents per 100k by state</a:t>
            </a:r>
            <a:endParaRPr lang="en-US" sz="36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14</a:t>
            </a:fld>
            <a:r>
              <a:rPr lang="en-US" dirty="0"/>
              <a:t>/29</a:t>
            </a:r>
          </a:p>
        </p:txBody>
      </p:sp>
      <p:pic>
        <p:nvPicPr>
          <p:cNvPr id="4" name="Picture 3">
            <a:extLst>
              <a:ext uri="{FF2B5EF4-FFF2-40B4-BE49-F238E27FC236}">
                <a16:creationId xmlns:a16="http://schemas.microsoft.com/office/drawing/2014/main" id="{F4063CE5-4F88-4995-A3B7-39F6FD2FC802}"/>
              </a:ext>
            </a:extLst>
          </p:cNvPr>
          <p:cNvPicPr>
            <a:picLocks noChangeAspect="1"/>
          </p:cNvPicPr>
          <p:nvPr/>
        </p:nvPicPr>
        <p:blipFill>
          <a:blip r:embed="rId2"/>
          <a:stretch>
            <a:fillRect/>
          </a:stretch>
        </p:blipFill>
        <p:spPr>
          <a:xfrm>
            <a:off x="2895600" y="612396"/>
            <a:ext cx="9296400" cy="5950964"/>
          </a:xfrm>
          <a:prstGeom prst="rect">
            <a:avLst/>
          </a:prstGeom>
        </p:spPr>
      </p:pic>
      <p:sp>
        <p:nvSpPr>
          <p:cNvPr id="5" name="TextBox 4">
            <a:extLst>
              <a:ext uri="{FF2B5EF4-FFF2-40B4-BE49-F238E27FC236}">
                <a16:creationId xmlns:a16="http://schemas.microsoft.com/office/drawing/2014/main" id="{9A92FB77-0E5B-4DF1-9583-8CF52C6E1F4F}"/>
              </a:ext>
            </a:extLst>
          </p:cNvPr>
          <p:cNvSpPr txBox="1"/>
          <p:nvPr/>
        </p:nvSpPr>
        <p:spPr>
          <a:xfrm>
            <a:off x="192947" y="864066"/>
            <a:ext cx="2617365" cy="2862322"/>
          </a:xfrm>
          <a:prstGeom prst="rect">
            <a:avLst/>
          </a:prstGeom>
          <a:noFill/>
        </p:spPr>
        <p:txBody>
          <a:bodyPr wrap="square" rtlCol="0">
            <a:spAutoFit/>
          </a:bodyPr>
          <a:lstStyle/>
          <a:p>
            <a:r>
              <a:rPr lang="en-IN" dirty="0"/>
              <a:t>District of Columbia and Alaska has the highest number of gun violence incidents per 100,000 people approx. while Arizona, Utah, and Idaho are the states with least number of incidents in population adjusted dataset.</a:t>
            </a:r>
            <a:endParaRPr lang="en-US" dirty="0"/>
          </a:p>
        </p:txBody>
      </p:sp>
    </p:spTree>
    <p:extLst>
      <p:ext uri="{BB962C8B-B14F-4D97-AF65-F5344CB8AC3E}">
        <p14:creationId xmlns:p14="http://schemas.microsoft.com/office/powerpoint/2010/main" val="188355935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0" y="-285115"/>
            <a:ext cx="10743333" cy="1325563"/>
          </a:xfrm>
        </p:spPr>
        <p:txBody>
          <a:bodyPr/>
          <a:lstStyle/>
          <a:p>
            <a:r>
              <a:rPr lang="en-IN" sz="3600" dirty="0"/>
              <a:t>Common Areas of Gun Violence Incidents</a:t>
            </a:r>
            <a:endParaRPr lang="en-US" sz="36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15</a:t>
            </a:fld>
            <a:r>
              <a:rPr lang="en-US" dirty="0"/>
              <a:t>/29</a:t>
            </a:r>
          </a:p>
        </p:txBody>
      </p:sp>
      <p:pic>
        <p:nvPicPr>
          <p:cNvPr id="4" name="Picture 3">
            <a:extLst>
              <a:ext uri="{FF2B5EF4-FFF2-40B4-BE49-F238E27FC236}">
                <a16:creationId xmlns:a16="http://schemas.microsoft.com/office/drawing/2014/main" id="{21E12F71-5CE3-4A00-9877-DE3790BCE64B}"/>
              </a:ext>
            </a:extLst>
          </p:cNvPr>
          <p:cNvPicPr>
            <a:picLocks noChangeAspect="1"/>
          </p:cNvPicPr>
          <p:nvPr/>
        </p:nvPicPr>
        <p:blipFill rotWithShape="1">
          <a:blip r:embed="rId2"/>
          <a:srcRect t="2084" b="4361"/>
          <a:stretch/>
        </p:blipFill>
        <p:spPr>
          <a:xfrm>
            <a:off x="5588758" y="604351"/>
            <a:ext cx="6043684" cy="5864394"/>
          </a:xfrm>
          <a:prstGeom prst="rect">
            <a:avLst/>
          </a:prstGeom>
        </p:spPr>
      </p:pic>
      <p:sp>
        <p:nvSpPr>
          <p:cNvPr id="5" name="TextBox 4">
            <a:extLst>
              <a:ext uri="{FF2B5EF4-FFF2-40B4-BE49-F238E27FC236}">
                <a16:creationId xmlns:a16="http://schemas.microsoft.com/office/drawing/2014/main" id="{4F0A653A-49E8-4A20-824D-B2820D87B56E}"/>
              </a:ext>
            </a:extLst>
          </p:cNvPr>
          <p:cNvSpPr txBox="1"/>
          <p:nvPr/>
        </p:nvSpPr>
        <p:spPr>
          <a:xfrm>
            <a:off x="142240" y="2103988"/>
            <a:ext cx="2865120" cy="1477328"/>
          </a:xfrm>
          <a:prstGeom prst="rect">
            <a:avLst/>
          </a:prstGeom>
          <a:noFill/>
        </p:spPr>
        <p:txBody>
          <a:bodyPr wrap="square" rtlCol="0">
            <a:spAutoFit/>
          </a:bodyPr>
          <a:lstStyle/>
          <a:p>
            <a:r>
              <a:rPr lang="en-IN" dirty="0"/>
              <a:t>As we can see here</a:t>
            </a:r>
          </a:p>
          <a:p>
            <a:r>
              <a:rPr lang="en-IN" dirty="0"/>
              <a:t>High School, Apartment, Parks, Gas Station, Walmart, Motel, Bar, Club are very violent </a:t>
            </a:r>
            <a:endParaRPr lang="en-US" dirty="0"/>
          </a:p>
        </p:txBody>
      </p:sp>
    </p:spTree>
    <p:extLst>
      <p:ext uri="{BB962C8B-B14F-4D97-AF65-F5344CB8AC3E}">
        <p14:creationId xmlns:p14="http://schemas.microsoft.com/office/powerpoint/2010/main" val="3712746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19C1FF-1C8D-47D1-9EB1-D6EAF8321534}"/>
              </a:ext>
            </a:extLst>
          </p:cNvPr>
          <p:cNvSpPr txBox="1"/>
          <p:nvPr/>
        </p:nvSpPr>
        <p:spPr>
          <a:xfrm>
            <a:off x="4307532" y="3582154"/>
            <a:ext cx="7691736" cy="3139321"/>
          </a:xfrm>
          <a:prstGeom prst="rect">
            <a:avLst/>
          </a:prstGeom>
          <a:noFill/>
        </p:spPr>
        <p:txBody>
          <a:bodyPr wrap="square" rtlCol="0">
            <a:spAutoFit/>
          </a:bodyPr>
          <a:lstStyle/>
          <a:p>
            <a:r>
              <a:rPr lang="en-IN" dirty="0"/>
              <a:t>Saturday, Sunday, Monday and Wednesday are the days that comes most in the violence.</a:t>
            </a:r>
            <a:r>
              <a:rPr lang="en-US" dirty="0"/>
              <a:t>Jan, Aug, Mar, Jul</a:t>
            </a:r>
            <a:r>
              <a:rPr lang="en-IN" dirty="0"/>
              <a:t> are the most violent months </a:t>
            </a:r>
          </a:p>
          <a:p>
            <a:endParaRPr lang="en-IN" dirty="0"/>
          </a:p>
          <a:p>
            <a:r>
              <a:rPr lang="en-IN" b="1" dirty="0"/>
              <a:t>Why those months are most violent ?</a:t>
            </a:r>
          </a:p>
          <a:p>
            <a:r>
              <a:rPr lang="en-IN" dirty="0"/>
              <a:t>we can observe the highest peaks around July 4th and July 5th every year from 2014 to 2017. This is very interesting as July 4th is celebrated as the Independence Day in United States of America From this data, it seems that 4th July - 5th July are the dates related with very large number of gun violence incidents, hence are the most dangerous dates The holiday can also contributes to the fact that large number of gun violence incidents are reported.</a:t>
            </a:r>
          </a:p>
          <a:p>
            <a:endParaRPr lang="en-US" dirty="0"/>
          </a:p>
        </p:txBody>
      </p:sp>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101600" y="-193675"/>
            <a:ext cx="10645648" cy="1325563"/>
          </a:xfrm>
        </p:spPr>
        <p:txBody>
          <a:bodyPr/>
          <a:lstStyle/>
          <a:p>
            <a:r>
              <a:rPr lang="en-IN" sz="3600" dirty="0"/>
              <a:t>Common months and days of gun violence incidence</a:t>
            </a:r>
            <a:endParaRPr lang="en-US" sz="36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16</a:t>
            </a:fld>
            <a:r>
              <a:rPr lang="en-US" dirty="0"/>
              <a:t>/29</a:t>
            </a:r>
          </a:p>
        </p:txBody>
      </p:sp>
      <p:pic>
        <p:nvPicPr>
          <p:cNvPr id="4" name="Picture 3">
            <a:extLst>
              <a:ext uri="{FF2B5EF4-FFF2-40B4-BE49-F238E27FC236}">
                <a16:creationId xmlns:a16="http://schemas.microsoft.com/office/drawing/2014/main" id="{46B52B93-A954-4A41-9299-59BA92DA3BC5}"/>
              </a:ext>
            </a:extLst>
          </p:cNvPr>
          <p:cNvPicPr>
            <a:picLocks noChangeAspect="1"/>
          </p:cNvPicPr>
          <p:nvPr/>
        </p:nvPicPr>
        <p:blipFill>
          <a:blip r:embed="rId2"/>
          <a:stretch>
            <a:fillRect/>
          </a:stretch>
        </p:blipFill>
        <p:spPr>
          <a:xfrm>
            <a:off x="5783018" y="808202"/>
            <a:ext cx="5338626" cy="2734646"/>
          </a:xfrm>
          <a:prstGeom prst="rect">
            <a:avLst/>
          </a:prstGeom>
        </p:spPr>
      </p:pic>
      <p:pic>
        <p:nvPicPr>
          <p:cNvPr id="8" name="Picture 7">
            <a:extLst>
              <a:ext uri="{FF2B5EF4-FFF2-40B4-BE49-F238E27FC236}">
                <a16:creationId xmlns:a16="http://schemas.microsoft.com/office/drawing/2014/main" id="{2FC7F9AC-6A7C-4A77-8FAF-4D51A0B5B853}"/>
              </a:ext>
            </a:extLst>
          </p:cNvPr>
          <p:cNvPicPr>
            <a:picLocks noChangeAspect="1"/>
          </p:cNvPicPr>
          <p:nvPr/>
        </p:nvPicPr>
        <p:blipFill>
          <a:blip r:embed="rId3"/>
          <a:stretch>
            <a:fillRect/>
          </a:stretch>
        </p:blipFill>
        <p:spPr>
          <a:xfrm>
            <a:off x="308842" y="965470"/>
            <a:ext cx="4317460" cy="4317460"/>
          </a:xfrm>
          <a:prstGeom prst="rect">
            <a:avLst/>
          </a:prstGeom>
        </p:spPr>
      </p:pic>
    </p:spTree>
    <p:extLst>
      <p:ext uri="{BB962C8B-B14F-4D97-AF65-F5344CB8AC3E}">
        <p14:creationId xmlns:p14="http://schemas.microsoft.com/office/powerpoint/2010/main" val="1509865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182880" y="-167323"/>
            <a:ext cx="12009120" cy="1111568"/>
          </a:xfrm>
        </p:spPr>
        <p:txBody>
          <a:bodyPr>
            <a:normAutofit/>
          </a:bodyPr>
          <a:lstStyle/>
          <a:p>
            <a:r>
              <a:rPr lang="en-IN" sz="3600" dirty="0"/>
              <a:t>Participants Gender and Type visualizations and insights.</a:t>
            </a:r>
            <a:endParaRPr lang="en-US" sz="36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17</a:t>
            </a:fld>
            <a:r>
              <a:rPr lang="en-US" dirty="0"/>
              <a:t>/29</a:t>
            </a:r>
          </a:p>
        </p:txBody>
      </p:sp>
      <p:pic>
        <p:nvPicPr>
          <p:cNvPr id="4" name="Picture 3">
            <a:extLst>
              <a:ext uri="{FF2B5EF4-FFF2-40B4-BE49-F238E27FC236}">
                <a16:creationId xmlns:a16="http://schemas.microsoft.com/office/drawing/2014/main" id="{0850E082-21AF-48A6-A650-AF34B8168887}"/>
              </a:ext>
            </a:extLst>
          </p:cNvPr>
          <p:cNvPicPr>
            <a:picLocks noChangeAspect="1"/>
          </p:cNvPicPr>
          <p:nvPr/>
        </p:nvPicPr>
        <p:blipFill>
          <a:blip r:embed="rId2"/>
          <a:stretch>
            <a:fillRect/>
          </a:stretch>
        </p:blipFill>
        <p:spPr>
          <a:xfrm>
            <a:off x="71456" y="944245"/>
            <a:ext cx="5384127" cy="5384127"/>
          </a:xfrm>
          <a:prstGeom prst="rect">
            <a:avLst/>
          </a:prstGeom>
        </p:spPr>
      </p:pic>
      <p:sp>
        <p:nvSpPr>
          <p:cNvPr id="9" name="TextBox 8">
            <a:extLst>
              <a:ext uri="{FF2B5EF4-FFF2-40B4-BE49-F238E27FC236}">
                <a16:creationId xmlns:a16="http://schemas.microsoft.com/office/drawing/2014/main" id="{BBCC6166-1E8F-4028-ABE2-72FDF67A389D}"/>
              </a:ext>
            </a:extLst>
          </p:cNvPr>
          <p:cNvSpPr txBox="1"/>
          <p:nvPr/>
        </p:nvSpPr>
        <p:spPr>
          <a:xfrm>
            <a:off x="5013960" y="2666812"/>
            <a:ext cx="6278880" cy="923330"/>
          </a:xfrm>
          <a:prstGeom prst="rect">
            <a:avLst/>
          </a:prstGeom>
          <a:noFill/>
        </p:spPr>
        <p:txBody>
          <a:bodyPr wrap="square" rtlCol="0">
            <a:spAutoFit/>
          </a:bodyPr>
          <a:lstStyle/>
          <a:p>
            <a:r>
              <a:rPr lang="en-IN" dirty="0"/>
              <a:t>From the data we can observe that males are 6.5x more involves in the violence. While we still have genders which are not recorded</a:t>
            </a:r>
            <a:endParaRPr lang="en-US" dirty="0"/>
          </a:p>
        </p:txBody>
      </p:sp>
    </p:spTree>
    <p:extLst>
      <p:ext uri="{BB962C8B-B14F-4D97-AF65-F5344CB8AC3E}">
        <p14:creationId xmlns:p14="http://schemas.microsoft.com/office/powerpoint/2010/main" val="396333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172720" y="273685"/>
            <a:ext cx="5242560" cy="1325563"/>
          </a:xfrm>
        </p:spPr>
        <p:txBody>
          <a:bodyPr/>
          <a:lstStyle/>
          <a:p>
            <a:r>
              <a:rPr lang="en-IN" sz="3600" dirty="0"/>
              <a:t>Analysis of types of guns used in the gun violence</a:t>
            </a:r>
            <a:endParaRPr lang="en-US" sz="36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18</a:t>
            </a:fld>
            <a:r>
              <a:rPr lang="en-US" dirty="0"/>
              <a:t>/29</a:t>
            </a:r>
          </a:p>
        </p:txBody>
      </p:sp>
      <p:pic>
        <p:nvPicPr>
          <p:cNvPr id="8" name="Picture 7">
            <a:extLst>
              <a:ext uri="{FF2B5EF4-FFF2-40B4-BE49-F238E27FC236}">
                <a16:creationId xmlns:a16="http://schemas.microsoft.com/office/drawing/2014/main" id="{1953E124-1F87-4635-9508-B1B75E877C72}"/>
              </a:ext>
            </a:extLst>
          </p:cNvPr>
          <p:cNvPicPr>
            <a:picLocks noChangeAspect="1"/>
          </p:cNvPicPr>
          <p:nvPr/>
        </p:nvPicPr>
        <p:blipFill>
          <a:blip r:embed="rId2"/>
          <a:stretch>
            <a:fillRect/>
          </a:stretch>
        </p:blipFill>
        <p:spPr>
          <a:xfrm>
            <a:off x="5922745" y="24130"/>
            <a:ext cx="6015790" cy="6444615"/>
          </a:xfrm>
          <a:prstGeom prst="rect">
            <a:avLst/>
          </a:prstGeom>
        </p:spPr>
      </p:pic>
      <p:sp>
        <p:nvSpPr>
          <p:cNvPr id="9" name="TextBox 8">
            <a:extLst>
              <a:ext uri="{FF2B5EF4-FFF2-40B4-BE49-F238E27FC236}">
                <a16:creationId xmlns:a16="http://schemas.microsoft.com/office/drawing/2014/main" id="{B9FFF8F1-88E2-4FAA-A4FB-EB3E67DD6FA7}"/>
              </a:ext>
            </a:extLst>
          </p:cNvPr>
          <p:cNvSpPr txBox="1"/>
          <p:nvPr/>
        </p:nvSpPr>
        <p:spPr>
          <a:xfrm>
            <a:off x="792691" y="2871932"/>
            <a:ext cx="4479721" cy="1477328"/>
          </a:xfrm>
          <a:prstGeom prst="rect">
            <a:avLst/>
          </a:prstGeom>
          <a:noFill/>
        </p:spPr>
        <p:txBody>
          <a:bodyPr wrap="square" rtlCol="0">
            <a:spAutoFit/>
          </a:bodyPr>
          <a:lstStyle/>
          <a:p>
            <a:r>
              <a:rPr lang="en-IN" dirty="0"/>
              <a:t>From the visualization and the output above it is evident that the type of guns used mostly are unknown not recorded followed the 410 gauge used. The gun that is least used is the 28 gauge type.</a:t>
            </a:r>
            <a:endParaRPr lang="en-US" dirty="0"/>
          </a:p>
        </p:txBody>
      </p:sp>
    </p:spTree>
    <p:extLst>
      <p:ext uri="{BB962C8B-B14F-4D97-AF65-F5344CB8AC3E}">
        <p14:creationId xmlns:p14="http://schemas.microsoft.com/office/powerpoint/2010/main" val="211223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B2FE3C-AB41-4DF4-9FFA-8CCF8CE31D9B}"/>
              </a:ext>
            </a:extLst>
          </p:cNvPr>
          <p:cNvPicPr>
            <a:picLocks noChangeAspect="1"/>
          </p:cNvPicPr>
          <p:nvPr/>
        </p:nvPicPr>
        <p:blipFill>
          <a:blip r:embed="rId2"/>
          <a:stretch>
            <a:fillRect/>
          </a:stretch>
        </p:blipFill>
        <p:spPr>
          <a:xfrm>
            <a:off x="3967994" y="24130"/>
            <a:ext cx="7947168" cy="6636729"/>
          </a:xfrm>
          <a:prstGeom prst="rect">
            <a:avLst/>
          </a:prstGeom>
        </p:spPr>
      </p:pic>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276838" y="-71103"/>
            <a:ext cx="3691156" cy="1325563"/>
          </a:xfrm>
        </p:spPr>
        <p:txBody>
          <a:bodyPr/>
          <a:lstStyle/>
          <a:p>
            <a:r>
              <a:rPr lang="en-IN" sz="3600" dirty="0"/>
              <a:t>Number of guns used in incidents</a:t>
            </a:r>
            <a:endParaRPr lang="en-US" sz="36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19</a:t>
            </a:fld>
            <a:r>
              <a:rPr lang="en-US" dirty="0"/>
              <a:t>/29</a:t>
            </a:r>
          </a:p>
        </p:txBody>
      </p:sp>
      <p:sp>
        <p:nvSpPr>
          <p:cNvPr id="8" name="TextBox 7">
            <a:extLst>
              <a:ext uri="{FF2B5EF4-FFF2-40B4-BE49-F238E27FC236}">
                <a16:creationId xmlns:a16="http://schemas.microsoft.com/office/drawing/2014/main" id="{0A31D1AE-6E3F-4290-9139-94C4E54130AB}"/>
              </a:ext>
            </a:extLst>
          </p:cNvPr>
          <p:cNvSpPr txBox="1"/>
          <p:nvPr/>
        </p:nvSpPr>
        <p:spPr>
          <a:xfrm>
            <a:off x="134224" y="2413337"/>
            <a:ext cx="3103926" cy="2031325"/>
          </a:xfrm>
          <a:prstGeom prst="rect">
            <a:avLst/>
          </a:prstGeom>
          <a:noFill/>
        </p:spPr>
        <p:txBody>
          <a:bodyPr wrap="square" rtlCol="0">
            <a:spAutoFit/>
          </a:bodyPr>
          <a:lstStyle/>
          <a:p>
            <a:r>
              <a:rPr lang="en-IN" dirty="0"/>
              <a:t>In South Carolina ,Kentucky and New York has Number of guns used yearly in shootings across countries in the USA.</a:t>
            </a:r>
          </a:p>
          <a:p>
            <a:endParaRPr lang="en-IN" dirty="0"/>
          </a:p>
          <a:p>
            <a:r>
              <a:rPr lang="en-IN" dirty="0"/>
              <a:t>While Kansas, Alaska, Wyoming are the safest ones</a:t>
            </a:r>
            <a:endParaRPr lang="en-US" dirty="0"/>
          </a:p>
        </p:txBody>
      </p:sp>
    </p:spTree>
    <p:extLst>
      <p:ext uri="{BB962C8B-B14F-4D97-AF65-F5344CB8AC3E}">
        <p14:creationId xmlns:p14="http://schemas.microsoft.com/office/powerpoint/2010/main" val="320066176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581400" y="365125"/>
            <a:ext cx="7287768" cy="1325563"/>
          </a:xfrm>
        </p:spPr>
        <p:txBody>
          <a:bodyPr/>
          <a:lstStyle/>
          <a:p>
            <a:r>
              <a:rPr lang="en-ZA" dirty="0"/>
              <a:t>Problem Definition </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362960" y="4844288"/>
            <a:ext cx="8219440" cy="1512062"/>
          </a:xfrm>
        </p:spPr>
        <p:txBody>
          <a:bodyPr>
            <a:normAutofit/>
          </a:bodyPr>
          <a:lstStyle/>
          <a:p>
            <a:r>
              <a:rPr lang="en-IN" sz="1600" b="1" dirty="0"/>
              <a:t>This exploratory analysis would seek to draw insights from the frequencies of gun violence across states in the US. The age group mostly involved in the violent act, common places of occurrences of the violence, gender and relationship status of the participants.</a:t>
            </a:r>
          </a:p>
          <a:p>
            <a:endParaRPr lang="en-US" b="1"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r>
              <a:rPr lang="en-ZA" dirty="0"/>
              <a:t>/29</a:t>
            </a:r>
          </a:p>
        </p:txBody>
      </p:sp>
      <p:pic>
        <p:nvPicPr>
          <p:cNvPr id="19" name="Picture 18">
            <a:extLst>
              <a:ext uri="{FF2B5EF4-FFF2-40B4-BE49-F238E27FC236}">
                <a16:creationId xmlns:a16="http://schemas.microsoft.com/office/drawing/2014/main" id="{14685353-C3EC-4BDC-9715-DE2E011E30A7}"/>
              </a:ext>
            </a:extLst>
          </p:cNvPr>
          <p:cNvPicPr>
            <a:picLocks noChangeAspect="1"/>
          </p:cNvPicPr>
          <p:nvPr/>
        </p:nvPicPr>
        <p:blipFill>
          <a:blip r:embed="rId2"/>
          <a:stretch>
            <a:fillRect/>
          </a:stretch>
        </p:blipFill>
        <p:spPr>
          <a:xfrm>
            <a:off x="0" y="2548890"/>
            <a:ext cx="12192000" cy="1760220"/>
          </a:xfrm>
          <a:prstGeom prst="rect">
            <a:avLst/>
          </a:prstGeom>
        </p:spPr>
      </p:pic>
      <p:sp>
        <p:nvSpPr>
          <p:cNvPr id="6" name="Footer Placeholder 5">
            <a:extLst>
              <a:ext uri="{FF2B5EF4-FFF2-40B4-BE49-F238E27FC236}">
                <a16:creationId xmlns:a16="http://schemas.microsoft.com/office/drawing/2014/main" id="{6D51DE3A-8DBD-4813-B0C6-F4B90E7F722F}"/>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Tree>
    <p:extLst>
      <p:ext uri="{BB962C8B-B14F-4D97-AF65-F5344CB8AC3E}">
        <p14:creationId xmlns:p14="http://schemas.microsoft.com/office/powerpoint/2010/main" val="14633925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5B9180-B5BD-4EAF-8639-F9DA9C139B1A}"/>
              </a:ext>
            </a:extLst>
          </p:cNvPr>
          <p:cNvPicPr>
            <a:picLocks noChangeAspect="1"/>
          </p:cNvPicPr>
          <p:nvPr/>
        </p:nvPicPr>
        <p:blipFill>
          <a:blip r:embed="rId2"/>
          <a:stretch>
            <a:fillRect/>
          </a:stretch>
        </p:blipFill>
        <p:spPr>
          <a:xfrm>
            <a:off x="4974672" y="24130"/>
            <a:ext cx="7168551" cy="6616248"/>
          </a:xfrm>
          <a:prstGeom prst="rect">
            <a:avLst/>
          </a:prstGeom>
        </p:spPr>
      </p:pic>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0" y="0"/>
            <a:ext cx="3212983" cy="1325563"/>
          </a:xfrm>
        </p:spPr>
        <p:txBody>
          <a:bodyPr>
            <a:normAutofit fontScale="90000"/>
          </a:bodyPr>
          <a:lstStyle/>
          <a:p>
            <a:r>
              <a:rPr lang="en-IN" sz="3600" dirty="0"/>
              <a:t>Overall number of guns involved</a:t>
            </a:r>
            <a:endParaRPr lang="en-US" sz="36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20</a:t>
            </a:fld>
            <a:r>
              <a:rPr lang="en-US" dirty="0"/>
              <a:t>/29</a:t>
            </a:r>
          </a:p>
        </p:txBody>
      </p:sp>
      <p:sp>
        <p:nvSpPr>
          <p:cNvPr id="5" name="TextBox 4">
            <a:extLst>
              <a:ext uri="{FF2B5EF4-FFF2-40B4-BE49-F238E27FC236}">
                <a16:creationId xmlns:a16="http://schemas.microsoft.com/office/drawing/2014/main" id="{D874A089-FC85-48FE-A600-D87DF42C3C6C}"/>
              </a:ext>
            </a:extLst>
          </p:cNvPr>
          <p:cNvSpPr txBox="1"/>
          <p:nvPr/>
        </p:nvSpPr>
        <p:spPr>
          <a:xfrm>
            <a:off x="184558" y="1686187"/>
            <a:ext cx="2718033" cy="4247317"/>
          </a:xfrm>
          <a:prstGeom prst="rect">
            <a:avLst/>
          </a:prstGeom>
          <a:noFill/>
        </p:spPr>
        <p:txBody>
          <a:bodyPr wrap="square" rtlCol="0">
            <a:spAutoFit/>
          </a:bodyPr>
          <a:lstStyle/>
          <a:p>
            <a:r>
              <a:rPr lang="en-IN" dirty="0"/>
              <a:t>But in overall California, Florida and Maryland comes on the top for Overall number of guns involved.</a:t>
            </a:r>
          </a:p>
          <a:p>
            <a:endParaRPr lang="en-IN" dirty="0"/>
          </a:p>
          <a:p>
            <a:r>
              <a:rPr lang="en-IN" dirty="0"/>
              <a:t>While Hawaii is the safest to explore.</a:t>
            </a:r>
          </a:p>
          <a:p>
            <a:endParaRPr lang="en-IN" dirty="0"/>
          </a:p>
          <a:p>
            <a:r>
              <a:rPr lang="en-IN" dirty="0"/>
              <a:t>This is interesting as now we can go to Hawaii for weekends as during the weekends there is more violence in the city</a:t>
            </a:r>
          </a:p>
          <a:p>
            <a:endParaRPr lang="en-US" dirty="0"/>
          </a:p>
        </p:txBody>
      </p:sp>
    </p:spTree>
    <p:extLst>
      <p:ext uri="{BB962C8B-B14F-4D97-AF65-F5344CB8AC3E}">
        <p14:creationId xmlns:p14="http://schemas.microsoft.com/office/powerpoint/2010/main" val="2551077274"/>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77039" y="-99625"/>
            <a:ext cx="3001441" cy="1325563"/>
          </a:xfrm>
        </p:spPr>
        <p:txBody>
          <a:bodyPr/>
          <a:lstStyle/>
          <a:p>
            <a:r>
              <a:rPr lang="en-IN" sz="3200" dirty="0"/>
              <a:t>Incidents per 100k by city</a:t>
            </a:r>
            <a:endParaRPr lang="en-US" sz="32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21</a:t>
            </a:fld>
            <a:r>
              <a:rPr lang="en-US" dirty="0"/>
              <a:t>/29</a:t>
            </a:r>
          </a:p>
        </p:txBody>
      </p:sp>
      <p:pic>
        <p:nvPicPr>
          <p:cNvPr id="4" name="Picture 3">
            <a:extLst>
              <a:ext uri="{FF2B5EF4-FFF2-40B4-BE49-F238E27FC236}">
                <a16:creationId xmlns:a16="http://schemas.microsoft.com/office/drawing/2014/main" id="{C5383268-C706-41A6-BEEE-B2B1301643A5}"/>
              </a:ext>
            </a:extLst>
          </p:cNvPr>
          <p:cNvPicPr>
            <a:picLocks noChangeAspect="1"/>
          </p:cNvPicPr>
          <p:nvPr/>
        </p:nvPicPr>
        <p:blipFill>
          <a:blip r:embed="rId2"/>
          <a:stretch>
            <a:fillRect/>
          </a:stretch>
        </p:blipFill>
        <p:spPr>
          <a:xfrm>
            <a:off x="2570480" y="24131"/>
            <a:ext cx="9544481" cy="6444614"/>
          </a:xfrm>
          <a:prstGeom prst="rect">
            <a:avLst/>
          </a:prstGeom>
        </p:spPr>
      </p:pic>
      <p:sp>
        <p:nvSpPr>
          <p:cNvPr id="5" name="TextBox 4">
            <a:extLst>
              <a:ext uri="{FF2B5EF4-FFF2-40B4-BE49-F238E27FC236}">
                <a16:creationId xmlns:a16="http://schemas.microsoft.com/office/drawing/2014/main" id="{C7B634EC-BB78-4283-8715-57998EDE3695}"/>
              </a:ext>
            </a:extLst>
          </p:cNvPr>
          <p:cNvSpPr txBox="1"/>
          <p:nvPr/>
        </p:nvSpPr>
        <p:spPr>
          <a:xfrm>
            <a:off x="221400" y="2255520"/>
            <a:ext cx="2204720" cy="1477328"/>
          </a:xfrm>
          <a:prstGeom prst="rect">
            <a:avLst/>
          </a:prstGeom>
          <a:noFill/>
        </p:spPr>
        <p:txBody>
          <a:bodyPr wrap="square" rtlCol="0">
            <a:spAutoFit/>
          </a:bodyPr>
          <a:lstStyle/>
          <a:p>
            <a:r>
              <a:rPr lang="en-IN" dirty="0"/>
              <a:t>Baltimore, Las Vegas and Memphis comes on the top for Ratio of People Killed and City Population in 2016</a:t>
            </a:r>
            <a:endParaRPr lang="en-US" dirty="0"/>
          </a:p>
        </p:txBody>
      </p:sp>
    </p:spTree>
    <p:extLst>
      <p:ext uri="{BB962C8B-B14F-4D97-AF65-F5344CB8AC3E}">
        <p14:creationId xmlns:p14="http://schemas.microsoft.com/office/powerpoint/2010/main" val="284883917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91440" y="-203835"/>
            <a:ext cx="12100560" cy="1325563"/>
          </a:xfrm>
        </p:spPr>
        <p:txBody>
          <a:bodyPr/>
          <a:lstStyle/>
          <a:p>
            <a:pPr algn="ctr"/>
            <a:r>
              <a:rPr lang="en-IN" sz="3200" dirty="0"/>
              <a:t>Most Serious Gun Violence Incidents</a:t>
            </a:r>
            <a:endParaRPr lang="en-US" sz="32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22</a:t>
            </a:fld>
            <a:r>
              <a:rPr lang="en-US" dirty="0"/>
              <a:t>/29</a:t>
            </a:r>
          </a:p>
        </p:txBody>
      </p:sp>
      <p:pic>
        <p:nvPicPr>
          <p:cNvPr id="4" name="Picture 3">
            <a:extLst>
              <a:ext uri="{FF2B5EF4-FFF2-40B4-BE49-F238E27FC236}">
                <a16:creationId xmlns:a16="http://schemas.microsoft.com/office/drawing/2014/main" id="{7CC87427-FEC7-4B88-9DE5-C3EADD61FC9D}"/>
              </a:ext>
            </a:extLst>
          </p:cNvPr>
          <p:cNvPicPr>
            <a:picLocks noChangeAspect="1"/>
          </p:cNvPicPr>
          <p:nvPr/>
        </p:nvPicPr>
        <p:blipFill>
          <a:blip r:embed="rId2"/>
          <a:stretch>
            <a:fillRect/>
          </a:stretch>
        </p:blipFill>
        <p:spPr>
          <a:xfrm>
            <a:off x="1604010" y="1020128"/>
            <a:ext cx="9075420" cy="3482340"/>
          </a:xfrm>
          <a:prstGeom prst="rect">
            <a:avLst/>
          </a:prstGeom>
        </p:spPr>
      </p:pic>
      <p:sp>
        <p:nvSpPr>
          <p:cNvPr id="5" name="TextBox 4">
            <a:extLst>
              <a:ext uri="{FF2B5EF4-FFF2-40B4-BE49-F238E27FC236}">
                <a16:creationId xmlns:a16="http://schemas.microsoft.com/office/drawing/2014/main" id="{D49C360D-9055-4E69-A471-E57EC1CCD164}"/>
              </a:ext>
            </a:extLst>
          </p:cNvPr>
          <p:cNvSpPr txBox="1"/>
          <p:nvPr/>
        </p:nvSpPr>
        <p:spPr>
          <a:xfrm>
            <a:off x="284480" y="4907280"/>
            <a:ext cx="11582400" cy="646331"/>
          </a:xfrm>
          <a:prstGeom prst="rect">
            <a:avLst/>
          </a:prstGeom>
          <a:noFill/>
        </p:spPr>
        <p:txBody>
          <a:bodyPr wrap="square" rtlCol="0">
            <a:spAutoFit/>
          </a:bodyPr>
          <a:lstStyle/>
          <a:p>
            <a:r>
              <a:rPr lang="en-IN" dirty="0"/>
              <a:t>we can conclude that in Las Vegas, Orlando, Sutherland Springs has most number of deaths happened so far due to gun violence</a:t>
            </a:r>
            <a:endParaRPr lang="en-US" dirty="0"/>
          </a:p>
        </p:txBody>
      </p:sp>
    </p:spTree>
    <p:extLst>
      <p:ext uri="{BB962C8B-B14F-4D97-AF65-F5344CB8AC3E}">
        <p14:creationId xmlns:p14="http://schemas.microsoft.com/office/powerpoint/2010/main" val="2183135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F829F-E6BB-4755-A67C-FDBDAEF217F3}"/>
              </a:ext>
            </a:extLst>
          </p:cNvPr>
          <p:cNvPicPr>
            <a:picLocks noChangeAspect="1"/>
          </p:cNvPicPr>
          <p:nvPr/>
        </p:nvPicPr>
        <p:blipFill>
          <a:blip r:embed="rId2"/>
          <a:stretch>
            <a:fillRect/>
          </a:stretch>
        </p:blipFill>
        <p:spPr>
          <a:xfrm>
            <a:off x="-137160" y="-40431"/>
            <a:ext cx="12466320" cy="6938861"/>
          </a:xfrm>
          <a:prstGeom prst="rect">
            <a:avLst/>
          </a:prstGeom>
        </p:spPr>
      </p:pic>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bg1"/>
                </a:solidFill>
                <a:latin typeface="+mj-lt"/>
                <a:ea typeface="+mj-ea"/>
                <a:cs typeface="+mj-cs"/>
              </a:rPr>
              <a:t>Gun violence in the USA</a:t>
            </a:r>
            <a:endParaRPr lang="en-US" sz="1200" dirty="0">
              <a:solidFill>
                <a:schemeClr val="bg1"/>
              </a:solidFill>
              <a:latin typeface="+mj-lt"/>
              <a:ea typeface="+mj-ea"/>
              <a:cs typeface="+mj-cs"/>
            </a:endParaRPr>
          </a:p>
          <a:p>
            <a:endParaRPr lang="en-US" dirty="0">
              <a:solidFill>
                <a:schemeClr val="bg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solidFill>
                  <a:schemeClr val="bg1"/>
                </a:solidFill>
              </a:rPr>
              <a:t>23</a:t>
            </a:fld>
            <a:r>
              <a:rPr lang="en-US" dirty="0">
                <a:solidFill>
                  <a:schemeClr val="bg1"/>
                </a:solidFill>
              </a:rPr>
              <a:t>/29</a:t>
            </a:r>
          </a:p>
        </p:txBody>
      </p:sp>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110236" y="4646771"/>
            <a:ext cx="3008884" cy="1325563"/>
          </a:xfrm>
        </p:spPr>
        <p:txBody>
          <a:bodyPr>
            <a:normAutofit fontScale="90000"/>
          </a:bodyPr>
          <a:lstStyle/>
          <a:p>
            <a:pPr algn="ctr"/>
            <a:r>
              <a:rPr lang="en-IN" sz="3200" dirty="0">
                <a:solidFill>
                  <a:schemeClr val="bg1"/>
                </a:solidFill>
              </a:rPr>
              <a:t>Here are the visuals for the violence of incident</a:t>
            </a:r>
            <a:endParaRPr lang="en-US" sz="3200" dirty="0">
              <a:solidFill>
                <a:schemeClr val="bg1"/>
              </a:solidFill>
            </a:endParaRPr>
          </a:p>
        </p:txBody>
      </p:sp>
    </p:spTree>
    <p:extLst>
      <p:ext uri="{BB962C8B-B14F-4D97-AF65-F5344CB8AC3E}">
        <p14:creationId xmlns:p14="http://schemas.microsoft.com/office/powerpoint/2010/main" val="34949296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1148080" y="-205900"/>
            <a:ext cx="10454640" cy="1325563"/>
          </a:xfrm>
        </p:spPr>
        <p:txBody>
          <a:bodyPr>
            <a:normAutofit/>
          </a:bodyPr>
          <a:lstStyle/>
          <a:p>
            <a:pPr algn="ctr"/>
            <a:r>
              <a:rPr lang="en-IN" sz="3200" dirty="0"/>
              <a:t>Number of guns involved per incident</a:t>
            </a:r>
            <a:endParaRPr lang="en-US" sz="32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24</a:t>
            </a:fld>
            <a:r>
              <a:rPr lang="en-US" dirty="0"/>
              <a:t>/29</a:t>
            </a:r>
          </a:p>
        </p:txBody>
      </p:sp>
      <p:pic>
        <p:nvPicPr>
          <p:cNvPr id="8" name="Picture 7">
            <a:extLst>
              <a:ext uri="{FF2B5EF4-FFF2-40B4-BE49-F238E27FC236}">
                <a16:creationId xmlns:a16="http://schemas.microsoft.com/office/drawing/2014/main" id="{2B77075A-6C7C-44A1-A3B3-E30DD76D97DE}"/>
              </a:ext>
            </a:extLst>
          </p:cNvPr>
          <p:cNvPicPr>
            <a:picLocks noChangeAspect="1"/>
          </p:cNvPicPr>
          <p:nvPr/>
        </p:nvPicPr>
        <p:blipFill>
          <a:blip r:embed="rId2"/>
          <a:stretch>
            <a:fillRect/>
          </a:stretch>
        </p:blipFill>
        <p:spPr>
          <a:xfrm>
            <a:off x="2021840" y="788272"/>
            <a:ext cx="10048240" cy="5568078"/>
          </a:xfrm>
          <a:prstGeom prst="rect">
            <a:avLst/>
          </a:prstGeom>
        </p:spPr>
      </p:pic>
      <p:sp>
        <p:nvSpPr>
          <p:cNvPr id="9" name="TextBox 8">
            <a:extLst>
              <a:ext uri="{FF2B5EF4-FFF2-40B4-BE49-F238E27FC236}">
                <a16:creationId xmlns:a16="http://schemas.microsoft.com/office/drawing/2014/main" id="{C3604B0A-18AB-4A21-943B-94D5A8143235}"/>
              </a:ext>
            </a:extLst>
          </p:cNvPr>
          <p:cNvSpPr txBox="1"/>
          <p:nvPr/>
        </p:nvSpPr>
        <p:spPr>
          <a:xfrm>
            <a:off x="198120" y="2722880"/>
            <a:ext cx="1767840" cy="1200329"/>
          </a:xfrm>
          <a:prstGeom prst="rect">
            <a:avLst/>
          </a:prstGeom>
          <a:noFill/>
        </p:spPr>
        <p:txBody>
          <a:bodyPr wrap="square" rtlCol="0">
            <a:spAutoFit/>
          </a:bodyPr>
          <a:lstStyle/>
          <a:p>
            <a:r>
              <a:rPr lang="en-IN" dirty="0"/>
              <a:t>Single gun is used the most during the gun violence</a:t>
            </a:r>
            <a:endParaRPr lang="en-US" dirty="0"/>
          </a:p>
        </p:txBody>
      </p:sp>
    </p:spTree>
    <p:extLst>
      <p:ext uri="{BB962C8B-B14F-4D97-AF65-F5344CB8AC3E}">
        <p14:creationId xmlns:p14="http://schemas.microsoft.com/office/powerpoint/2010/main" val="189094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0" y="-224155"/>
            <a:ext cx="10869168" cy="1325563"/>
          </a:xfrm>
        </p:spPr>
        <p:txBody>
          <a:bodyPr/>
          <a:lstStyle/>
          <a:p>
            <a:pPr algn="ctr"/>
            <a:r>
              <a:rPr lang="en-US" sz="3200" dirty="0"/>
              <a:t>Incident characteristics per year</a:t>
            </a:r>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25</a:t>
            </a:fld>
            <a:r>
              <a:rPr lang="en-US" dirty="0"/>
              <a:t>/29</a:t>
            </a:r>
          </a:p>
        </p:txBody>
      </p:sp>
      <p:pic>
        <p:nvPicPr>
          <p:cNvPr id="8" name="Picture 7">
            <a:extLst>
              <a:ext uri="{FF2B5EF4-FFF2-40B4-BE49-F238E27FC236}">
                <a16:creationId xmlns:a16="http://schemas.microsoft.com/office/drawing/2014/main" id="{933D4F8D-E1E2-4678-B6D1-6F7E766A6A58}"/>
              </a:ext>
            </a:extLst>
          </p:cNvPr>
          <p:cNvPicPr>
            <a:picLocks noChangeAspect="1"/>
          </p:cNvPicPr>
          <p:nvPr/>
        </p:nvPicPr>
        <p:blipFill>
          <a:blip r:embed="rId2"/>
          <a:stretch>
            <a:fillRect/>
          </a:stretch>
        </p:blipFill>
        <p:spPr>
          <a:xfrm>
            <a:off x="2875279" y="711200"/>
            <a:ext cx="9245601" cy="5645150"/>
          </a:xfrm>
          <a:prstGeom prst="rect">
            <a:avLst/>
          </a:prstGeom>
        </p:spPr>
      </p:pic>
      <p:sp>
        <p:nvSpPr>
          <p:cNvPr id="9" name="TextBox 8">
            <a:extLst>
              <a:ext uri="{FF2B5EF4-FFF2-40B4-BE49-F238E27FC236}">
                <a16:creationId xmlns:a16="http://schemas.microsoft.com/office/drawing/2014/main" id="{D7A6B5FD-1569-4B63-9901-8EA96E512942}"/>
              </a:ext>
            </a:extLst>
          </p:cNvPr>
          <p:cNvSpPr txBox="1"/>
          <p:nvPr/>
        </p:nvSpPr>
        <p:spPr>
          <a:xfrm>
            <a:off x="71120" y="1432560"/>
            <a:ext cx="2753359" cy="3139321"/>
          </a:xfrm>
          <a:prstGeom prst="rect">
            <a:avLst/>
          </a:prstGeom>
          <a:noFill/>
        </p:spPr>
        <p:txBody>
          <a:bodyPr wrap="square" rtlCol="0">
            <a:spAutoFit/>
          </a:bodyPr>
          <a:lstStyle/>
          <a:p>
            <a:r>
              <a:rPr lang="en-IN" dirty="0"/>
              <a:t>Participants are trying to make it violent by just leaving a person without killing them this means that they intentionally wants to create the violence</a:t>
            </a:r>
          </a:p>
          <a:p>
            <a:endParaRPr lang="en-IN" dirty="0"/>
          </a:p>
          <a:p>
            <a:endParaRPr lang="en-IN" dirty="0"/>
          </a:p>
          <a:p>
            <a:r>
              <a:rPr lang="en-IN" dirty="0"/>
              <a:t>In the USA around 17k incidents were of Drug involvement</a:t>
            </a:r>
            <a:endParaRPr lang="en-US" dirty="0"/>
          </a:p>
        </p:txBody>
      </p:sp>
    </p:spTree>
    <p:extLst>
      <p:ext uri="{BB962C8B-B14F-4D97-AF65-F5344CB8AC3E}">
        <p14:creationId xmlns:p14="http://schemas.microsoft.com/office/powerpoint/2010/main" val="427824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228600" y="-315595"/>
            <a:ext cx="11734800" cy="1325563"/>
          </a:xfrm>
        </p:spPr>
        <p:txBody>
          <a:bodyPr/>
          <a:lstStyle/>
          <a:p>
            <a:pPr algn="ctr"/>
            <a:r>
              <a:rPr lang="en-IN" sz="3200" dirty="0"/>
              <a:t>Age wise involvement of participants</a:t>
            </a:r>
            <a:endParaRPr lang="en-US" sz="32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26</a:t>
            </a:fld>
            <a:r>
              <a:rPr lang="en-US" dirty="0"/>
              <a:t>/29</a:t>
            </a:r>
          </a:p>
        </p:txBody>
      </p:sp>
      <p:pic>
        <p:nvPicPr>
          <p:cNvPr id="8" name="Picture 7">
            <a:extLst>
              <a:ext uri="{FF2B5EF4-FFF2-40B4-BE49-F238E27FC236}">
                <a16:creationId xmlns:a16="http://schemas.microsoft.com/office/drawing/2014/main" id="{8D14E567-FB4F-4ABC-B7AF-51EA3E511F6B}"/>
              </a:ext>
            </a:extLst>
          </p:cNvPr>
          <p:cNvPicPr>
            <a:picLocks noChangeAspect="1"/>
          </p:cNvPicPr>
          <p:nvPr/>
        </p:nvPicPr>
        <p:blipFill>
          <a:blip r:embed="rId2"/>
          <a:stretch>
            <a:fillRect/>
          </a:stretch>
        </p:blipFill>
        <p:spPr>
          <a:xfrm>
            <a:off x="2540000" y="1280160"/>
            <a:ext cx="9255760" cy="4582754"/>
          </a:xfrm>
          <a:prstGeom prst="rect">
            <a:avLst/>
          </a:prstGeom>
        </p:spPr>
      </p:pic>
      <p:sp>
        <p:nvSpPr>
          <p:cNvPr id="9" name="TextBox 8">
            <a:extLst>
              <a:ext uri="{FF2B5EF4-FFF2-40B4-BE49-F238E27FC236}">
                <a16:creationId xmlns:a16="http://schemas.microsoft.com/office/drawing/2014/main" id="{AAF348ED-359D-4C86-AC62-F9E109E49383}"/>
              </a:ext>
            </a:extLst>
          </p:cNvPr>
          <p:cNvSpPr txBox="1"/>
          <p:nvPr/>
        </p:nvSpPr>
        <p:spPr>
          <a:xfrm>
            <a:off x="147320" y="1971040"/>
            <a:ext cx="2159000" cy="2585323"/>
          </a:xfrm>
          <a:prstGeom prst="rect">
            <a:avLst/>
          </a:prstGeom>
          <a:noFill/>
        </p:spPr>
        <p:txBody>
          <a:bodyPr wrap="square" rtlCol="0">
            <a:spAutoFit/>
          </a:bodyPr>
          <a:lstStyle/>
          <a:p>
            <a:r>
              <a:rPr lang="en-IN" dirty="0"/>
              <a:t>Participants from the age group 18,19,20 till the age 25 are most involved in the violence this is the reason that there is a rise in lack of profitable employment</a:t>
            </a:r>
            <a:r>
              <a:rPr lang="en-IN" b="0" i="0" dirty="0">
                <a:solidFill>
                  <a:srgbClr val="000000"/>
                </a:solidFill>
                <a:effectLst/>
                <a:latin typeface="Helvetica Neue"/>
              </a:rPr>
              <a:t>.</a:t>
            </a:r>
            <a:endParaRPr lang="en-US" dirty="0"/>
          </a:p>
        </p:txBody>
      </p:sp>
    </p:spTree>
    <p:extLst>
      <p:ext uri="{BB962C8B-B14F-4D97-AF65-F5344CB8AC3E}">
        <p14:creationId xmlns:p14="http://schemas.microsoft.com/office/powerpoint/2010/main" val="1176132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2352040" y="-162560"/>
            <a:ext cx="7287768" cy="1324928"/>
          </a:xfrm>
        </p:spPr>
        <p:txBody>
          <a:bodyPr/>
          <a:lstStyle/>
          <a:p>
            <a:pPr algn="ctr"/>
            <a:r>
              <a:rPr lang="en-IN" sz="3200" dirty="0"/>
              <a:t>Age wise involvement of victims</a:t>
            </a:r>
            <a:endParaRPr lang="en-US" sz="3200"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27</a:t>
            </a:fld>
            <a:r>
              <a:rPr lang="en-US" dirty="0"/>
              <a:t>/29</a:t>
            </a:r>
          </a:p>
        </p:txBody>
      </p:sp>
      <p:pic>
        <p:nvPicPr>
          <p:cNvPr id="4" name="Picture 3">
            <a:extLst>
              <a:ext uri="{FF2B5EF4-FFF2-40B4-BE49-F238E27FC236}">
                <a16:creationId xmlns:a16="http://schemas.microsoft.com/office/drawing/2014/main" id="{B340599B-58F8-4AE3-B132-876119AA3562}"/>
              </a:ext>
            </a:extLst>
          </p:cNvPr>
          <p:cNvPicPr>
            <a:picLocks noChangeAspect="1"/>
          </p:cNvPicPr>
          <p:nvPr/>
        </p:nvPicPr>
        <p:blipFill>
          <a:blip r:embed="rId2"/>
          <a:stretch>
            <a:fillRect/>
          </a:stretch>
        </p:blipFill>
        <p:spPr>
          <a:xfrm>
            <a:off x="2246851" y="1162368"/>
            <a:ext cx="9853709" cy="4832032"/>
          </a:xfrm>
          <a:prstGeom prst="rect">
            <a:avLst/>
          </a:prstGeom>
        </p:spPr>
      </p:pic>
      <p:sp>
        <p:nvSpPr>
          <p:cNvPr id="5" name="TextBox 4">
            <a:extLst>
              <a:ext uri="{FF2B5EF4-FFF2-40B4-BE49-F238E27FC236}">
                <a16:creationId xmlns:a16="http://schemas.microsoft.com/office/drawing/2014/main" id="{F11F21EA-FBE2-468F-9D4F-66CBB134E507}"/>
              </a:ext>
            </a:extLst>
          </p:cNvPr>
          <p:cNvSpPr txBox="1"/>
          <p:nvPr/>
        </p:nvSpPr>
        <p:spPr>
          <a:xfrm>
            <a:off x="91440" y="1727200"/>
            <a:ext cx="2246851" cy="2862322"/>
          </a:xfrm>
          <a:prstGeom prst="rect">
            <a:avLst/>
          </a:prstGeom>
          <a:noFill/>
        </p:spPr>
        <p:txBody>
          <a:bodyPr wrap="square" rtlCol="0">
            <a:spAutoFit/>
          </a:bodyPr>
          <a:lstStyle/>
          <a:p>
            <a:r>
              <a:rPr lang="en-IN" dirty="0"/>
              <a:t>They are killing the same age group while the </a:t>
            </a:r>
            <a:r>
              <a:rPr lang="en-IN" dirty="0" err="1"/>
              <a:t>childrens</a:t>
            </a:r>
            <a:r>
              <a:rPr lang="en-IN" dirty="0"/>
              <a:t> below the age of 15 are getting killed. Also the newly born </a:t>
            </a:r>
            <a:r>
              <a:rPr lang="en-IN" dirty="0" err="1"/>
              <a:t>childs</a:t>
            </a:r>
            <a:r>
              <a:rPr lang="en-IN" dirty="0"/>
              <a:t> below the age of 5 are getting killed.</a:t>
            </a:r>
          </a:p>
          <a:p>
            <a:endParaRPr lang="en-IN" dirty="0"/>
          </a:p>
          <a:p>
            <a:r>
              <a:rPr lang="en-IN" dirty="0"/>
              <a:t>This is extreme </a:t>
            </a:r>
            <a:endParaRPr lang="en-US" dirty="0"/>
          </a:p>
        </p:txBody>
      </p:sp>
    </p:spTree>
    <p:extLst>
      <p:ext uri="{BB962C8B-B14F-4D97-AF65-F5344CB8AC3E}">
        <p14:creationId xmlns:p14="http://schemas.microsoft.com/office/powerpoint/2010/main" val="3649187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2250440" y="-310146"/>
            <a:ext cx="7287768" cy="1325563"/>
          </a:xfrm>
        </p:spPr>
        <p:txBody>
          <a:bodyPr/>
          <a:lstStyle/>
          <a:p>
            <a:pPr algn="ctr"/>
            <a:r>
              <a:rPr lang="en-US" sz="3200" dirty="0"/>
              <a:t>Year wise review of laws</a:t>
            </a:r>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28</a:t>
            </a:fld>
            <a:r>
              <a:rPr lang="en-US" dirty="0"/>
              <a:t>/29</a:t>
            </a:r>
          </a:p>
        </p:txBody>
      </p:sp>
      <p:pic>
        <p:nvPicPr>
          <p:cNvPr id="8" name="Picture 7">
            <a:extLst>
              <a:ext uri="{FF2B5EF4-FFF2-40B4-BE49-F238E27FC236}">
                <a16:creationId xmlns:a16="http://schemas.microsoft.com/office/drawing/2014/main" id="{F2BEC33A-E44E-4DFB-8BBA-CFD6BFCD41D1}"/>
              </a:ext>
            </a:extLst>
          </p:cNvPr>
          <p:cNvPicPr>
            <a:picLocks noChangeAspect="1"/>
          </p:cNvPicPr>
          <p:nvPr/>
        </p:nvPicPr>
        <p:blipFill>
          <a:blip r:embed="rId2"/>
          <a:stretch>
            <a:fillRect/>
          </a:stretch>
        </p:blipFill>
        <p:spPr>
          <a:xfrm>
            <a:off x="2167286" y="609016"/>
            <a:ext cx="9942774" cy="5747334"/>
          </a:xfrm>
          <a:prstGeom prst="rect">
            <a:avLst/>
          </a:prstGeom>
        </p:spPr>
      </p:pic>
      <p:sp>
        <p:nvSpPr>
          <p:cNvPr id="9" name="TextBox 8">
            <a:extLst>
              <a:ext uri="{FF2B5EF4-FFF2-40B4-BE49-F238E27FC236}">
                <a16:creationId xmlns:a16="http://schemas.microsoft.com/office/drawing/2014/main" id="{B42715A9-73CF-487D-90F6-479308B3B0DD}"/>
              </a:ext>
            </a:extLst>
          </p:cNvPr>
          <p:cNvSpPr txBox="1"/>
          <p:nvPr/>
        </p:nvSpPr>
        <p:spPr>
          <a:xfrm>
            <a:off x="142240" y="1015417"/>
            <a:ext cx="1899920" cy="4247317"/>
          </a:xfrm>
          <a:prstGeom prst="rect">
            <a:avLst/>
          </a:prstGeom>
          <a:noFill/>
        </p:spPr>
        <p:txBody>
          <a:bodyPr wrap="square" rtlCol="0">
            <a:spAutoFit/>
          </a:bodyPr>
          <a:lstStyle/>
          <a:p>
            <a:r>
              <a:rPr lang="en-IN" dirty="0"/>
              <a:t>This are quite insights </a:t>
            </a:r>
          </a:p>
          <a:p>
            <a:endParaRPr lang="en-IN" dirty="0"/>
          </a:p>
          <a:p>
            <a:r>
              <a:rPr lang="en-IN" dirty="0"/>
              <a:t>Government is taking action towards those incidents in the California we can see that year wise there is growth in the laws. Which is the proof of strictness in terms of security of the people</a:t>
            </a:r>
            <a:endParaRPr lang="en-US" dirty="0"/>
          </a:p>
        </p:txBody>
      </p:sp>
    </p:spTree>
    <p:extLst>
      <p:ext uri="{BB962C8B-B14F-4D97-AF65-F5344CB8AC3E}">
        <p14:creationId xmlns:p14="http://schemas.microsoft.com/office/powerpoint/2010/main" val="2219885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2280920" y="136525"/>
            <a:ext cx="7287768" cy="1325563"/>
          </a:xfrm>
        </p:spPr>
        <p:txBody>
          <a:bodyPr/>
          <a:lstStyle/>
          <a:p>
            <a:pPr algn="ctr"/>
            <a:r>
              <a:rPr lang="en-US" sz="3200" dirty="0"/>
              <a:t>Conclusions</a:t>
            </a:r>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29</a:t>
            </a:fld>
            <a:r>
              <a:rPr lang="en-US" dirty="0"/>
              <a:t>/29</a:t>
            </a:r>
          </a:p>
        </p:txBody>
      </p:sp>
      <p:sp>
        <p:nvSpPr>
          <p:cNvPr id="3" name="TextBox 2">
            <a:extLst>
              <a:ext uri="{FF2B5EF4-FFF2-40B4-BE49-F238E27FC236}">
                <a16:creationId xmlns:a16="http://schemas.microsoft.com/office/drawing/2014/main" id="{656562A0-25F0-4AC8-9B73-96C07B61577A}"/>
              </a:ext>
            </a:extLst>
          </p:cNvPr>
          <p:cNvSpPr txBox="1"/>
          <p:nvPr/>
        </p:nvSpPr>
        <p:spPr>
          <a:xfrm>
            <a:off x="142240" y="1651259"/>
            <a:ext cx="11744960" cy="4247317"/>
          </a:xfrm>
          <a:prstGeom prst="rect">
            <a:avLst/>
          </a:prstGeom>
          <a:noFill/>
        </p:spPr>
        <p:txBody>
          <a:bodyPr wrap="square" rtlCol="0">
            <a:spAutoFit/>
          </a:bodyPr>
          <a:lstStyle/>
          <a:p>
            <a:pPr marL="342900" indent="-342900">
              <a:buFont typeface="+mj-lt"/>
              <a:buAutoNum type="arabicPeriod"/>
            </a:pPr>
            <a:r>
              <a:rPr lang="en-IN" dirty="0"/>
              <a:t>Gun violence activities have high occurrences during the weekends. This maybe related to the fact that most people are at home or out at leisure Park. This also confirms the analysis that gun violence activities mostly occurs at personal apartments and Parks.</a:t>
            </a:r>
          </a:p>
          <a:p>
            <a:pPr marL="342900" indent="-342900">
              <a:buFont typeface="+mj-lt"/>
              <a:buAutoNum type="arabicPeriod"/>
            </a:pPr>
            <a:r>
              <a:rPr lang="en-IN" dirty="0"/>
              <a:t>More of the participants in gun violence are male.</a:t>
            </a:r>
          </a:p>
          <a:p>
            <a:pPr marL="342900" indent="-342900">
              <a:buFont typeface="+mj-lt"/>
              <a:buAutoNum type="arabicPeriod"/>
            </a:pPr>
            <a:r>
              <a:rPr lang="en-IN" dirty="0"/>
              <a:t>Illinois represents the most violent state.</a:t>
            </a:r>
          </a:p>
          <a:p>
            <a:pPr marL="342900" indent="-342900">
              <a:buFont typeface="+mj-lt"/>
              <a:buAutoNum type="arabicPeriod"/>
            </a:pPr>
            <a:r>
              <a:rPr lang="en-IN" dirty="0"/>
              <a:t>The month of July represent the most violent month and specifically a peak occurs between 4th and 5th July. This period coincidence with the National Holiday. It is presumable that the National Holiday has a effect on gun violence.</a:t>
            </a:r>
          </a:p>
          <a:p>
            <a:pPr marL="342900" indent="-342900">
              <a:buFont typeface="+mj-lt"/>
              <a:buAutoNum type="arabicPeriod"/>
            </a:pPr>
            <a:r>
              <a:rPr lang="en-IN" dirty="0"/>
              <a:t>The age bracket of participants and victims in these violence are between 18 and 25. These age group represents the population of the country most hit by unemployment. Therefore unemployment can be regarded as one of the causes of rising gun violence.</a:t>
            </a:r>
          </a:p>
          <a:p>
            <a:pPr marL="342900" indent="-342900">
              <a:buFont typeface="+mj-lt"/>
              <a:buAutoNum type="arabicPeriod"/>
            </a:pPr>
            <a:r>
              <a:rPr lang="en-IN" dirty="0"/>
              <a:t>There is a high portion of the participants as male. Which suggest that a gun violence incident is more likely to be a male.</a:t>
            </a:r>
          </a:p>
          <a:p>
            <a:pPr marL="342900" indent="-342900">
              <a:buFont typeface="+mj-lt"/>
              <a:buAutoNum type="arabicPeriod"/>
            </a:pPr>
            <a:r>
              <a:rPr lang="en-IN" dirty="0"/>
              <a:t>There should be increased security vigilance during the holidays and weekends.</a:t>
            </a:r>
          </a:p>
          <a:p>
            <a:pPr marL="342900" indent="-342900">
              <a:buFont typeface="+mj-lt"/>
              <a:buAutoNum type="arabicPeriod"/>
            </a:pPr>
            <a:r>
              <a:rPr lang="en-IN" dirty="0"/>
              <a:t>Unemployment is a major cause of the gun violence activities, an increase in profitable employment can reduce the rate of violence.</a:t>
            </a:r>
          </a:p>
          <a:p>
            <a:pPr marL="342900" indent="-342900">
              <a:buFont typeface="+mj-lt"/>
              <a:buAutoNum type="arabicPeriod"/>
            </a:pPr>
            <a:endParaRPr lang="en-US" dirty="0"/>
          </a:p>
        </p:txBody>
      </p:sp>
    </p:spTree>
    <p:extLst>
      <p:ext uri="{BB962C8B-B14F-4D97-AF65-F5344CB8AC3E}">
        <p14:creationId xmlns:p14="http://schemas.microsoft.com/office/powerpoint/2010/main" val="3280793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657D-F7D2-42D0-8A92-14B42AC78297}"/>
              </a:ext>
            </a:extLst>
          </p:cNvPr>
          <p:cNvSpPr>
            <a:spLocks noGrp="1"/>
          </p:cNvSpPr>
          <p:nvPr>
            <p:ph type="title"/>
          </p:nvPr>
        </p:nvSpPr>
        <p:spPr>
          <a:xfrm>
            <a:off x="1524000" y="365125"/>
            <a:ext cx="9345168" cy="1325563"/>
          </a:xfrm>
        </p:spPr>
        <p:txBody>
          <a:bodyPr/>
          <a:lstStyle/>
          <a:p>
            <a:r>
              <a:rPr lang="en-IN" dirty="0"/>
              <a:t>Data Frame </a:t>
            </a:r>
            <a:endParaRPr lang="en-US" dirty="0"/>
          </a:p>
        </p:txBody>
      </p:sp>
      <p:sp>
        <p:nvSpPr>
          <p:cNvPr id="4" name="Text Placeholder 3">
            <a:extLst>
              <a:ext uri="{FF2B5EF4-FFF2-40B4-BE49-F238E27FC236}">
                <a16:creationId xmlns:a16="http://schemas.microsoft.com/office/drawing/2014/main" id="{01180B07-3AB4-4149-A001-67C6FA58EF02}"/>
              </a:ext>
            </a:extLst>
          </p:cNvPr>
          <p:cNvSpPr>
            <a:spLocks noGrp="1"/>
          </p:cNvSpPr>
          <p:nvPr>
            <p:ph type="body" sz="quarter" idx="14"/>
          </p:nvPr>
        </p:nvSpPr>
        <p:spPr>
          <a:xfrm>
            <a:off x="3581400" y="5628640"/>
            <a:ext cx="7858760" cy="727710"/>
          </a:xfrm>
        </p:spPr>
        <p:txBody>
          <a:bodyPr/>
          <a:lstStyle/>
          <a:p>
            <a:r>
              <a:rPr lang="en-IN" b="1" dirty="0"/>
              <a:t>We have around 200k+ data points and 29 columns so  we have sufficient data for the analysis</a:t>
            </a:r>
            <a:endParaRPr lang="en-US" b="1" dirty="0"/>
          </a:p>
        </p:txBody>
      </p:sp>
      <p:sp>
        <p:nvSpPr>
          <p:cNvPr id="7" name="Slide Number Placeholder 6">
            <a:extLst>
              <a:ext uri="{FF2B5EF4-FFF2-40B4-BE49-F238E27FC236}">
                <a16:creationId xmlns:a16="http://schemas.microsoft.com/office/drawing/2014/main" id="{18596D39-1D5B-4C46-8201-400D86625D05}"/>
              </a:ext>
            </a:extLst>
          </p:cNvPr>
          <p:cNvSpPr>
            <a:spLocks noGrp="1"/>
          </p:cNvSpPr>
          <p:nvPr>
            <p:ph type="sldNum" sz="quarter" idx="12"/>
          </p:nvPr>
        </p:nvSpPr>
        <p:spPr/>
        <p:txBody>
          <a:bodyPr/>
          <a:lstStyle/>
          <a:p>
            <a:fld id="{B5CEABB6-07DC-46E8-9B57-56EC44A396E5}" type="slidenum">
              <a:rPr lang="en-US" smtClean="0"/>
              <a:t>3</a:t>
            </a:fld>
            <a:r>
              <a:rPr lang="en-US" dirty="0"/>
              <a:t>/29</a:t>
            </a:r>
          </a:p>
        </p:txBody>
      </p:sp>
      <p:pic>
        <p:nvPicPr>
          <p:cNvPr id="9" name="Picture 8">
            <a:extLst>
              <a:ext uri="{FF2B5EF4-FFF2-40B4-BE49-F238E27FC236}">
                <a16:creationId xmlns:a16="http://schemas.microsoft.com/office/drawing/2014/main" id="{72B348FE-F40A-4494-9D80-EC9B5E61F2C8}"/>
              </a:ext>
            </a:extLst>
          </p:cNvPr>
          <p:cNvPicPr>
            <a:picLocks noChangeAspect="1"/>
          </p:cNvPicPr>
          <p:nvPr/>
        </p:nvPicPr>
        <p:blipFill>
          <a:blip r:embed="rId2"/>
          <a:stretch>
            <a:fillRect/>
          </a:stretch>
        </p:blipFill>
        <p:spPr>
          <a:xfrm>
            <a:off x="0" y="1690688"/>
            <a:ext cx="11940540" cy="3787140"/>
          </a:xfrm>
          <a:prstGeom prst="rect">
            <a:avLst/>
          </a:prstGeom>
        </p:spPr>
      </p:pic>
      <p:sp>
        <p:nvSpPr>
          <p:cNvPr id="8" name="Footer Placeholder 5">
            <a:extLst>
              <a:ext uri="{FF2B5EF4-FFF2-40B4-BE49-F238E27FC236}">
                <a16:creationId xmlns:a16="http://schemas.microsoft.com/office/drawing/2014/main" id="{295CC2CF-4002-4674-AE26-28144F31BDA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Tree>
    <p:extLst>
      <p:ext uri="{BB962C8B-B14F-4D97-AF65-F5344CB8AC3E}">
        <p14:creationId xmlns:p14="http://schemas.microsoft.com/office/powerpoint/2010/main" val="252908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4509516" y="2671445"/>
            <a:ext cx="7287768" cy="1325563"/>
          </a:xfrm>
        </p:spPr>
        <p:txBody>
          <a:bodyPr/>
          <a:lstStyle/>
          <a:p>
            <a:r>
              <a:rPr lang="en-IN" dirty="0"/>
              <a:t>Thank you !!</a:t>
            </a:r>
            <a:endParaRPr lang="en-US" dirty="0"/>
          </a:p>
        </p:txBody>
      </p:sp>
    </p:spTree>
    <p:extLst>
      <p:ext uri="{BB962C8B-B14F-4D97-AF65-F5344CB8AC3E}">
        <p14:creationId xmlns:p14="http://schemas.microsoft.com/office/powerpoint/2010/main" val="439847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9DA3-2531-4B26-9DA5-B791B6D1E758}"/>
              </a:ext>
            </a:extLst>
          </p:cNvPr>
          <p:cNvSpPr>
            <a:spLocks noGrp="1"/>
          </p:cNvSpPr>
          <p:nvPr>
            <p:ph type="title"/>
          </p:nvPr>
        </p:nvSpPr>
        <p:spPr/>
        <p:txBody>
          <a:bodyPr/>
          <a:lstStyle/>
          <a:p>
            <a:r>
              <a:rPr lang="en-IN" dirty="0"/>
              <a:t>About the missing incident</a:t>
            </a:r>
            <a:endParaRPr lang="en-US" dirty="0"/>
          </a:p>
        </p:txBody>
      </p:sp>
      <p:sp>
        <p:nvSpPr>
          <p:cNvPr id="7" name="Slide Number Placeholder 6">
            <a:extLst>
              <a:ext uri="{FF2B5EF4-FFF2-40B4-BE49-F238E27FC236}">
                <a16:creationId xmlns:a16="http://schemas.microsoft.com/office/drawing/2014/main" id="{16954A08-7BC4-42E4-BF5F-57B270DACAB5}"/>
              </a:ext>
            </a:extLst>
          </p:cNvPr>
          <p:cNvSpPr>
            <a:spLocks noGrp="1"/>
          </p:cNvSpPr>
          <p:nvPr>
            <p:ph type="sldNum" sz="quarter" idx="12"/>
          </p:nvPr>
        </p:nvSpPr>
        <p:spPr/>
        <p:txBody>
          <a:bodyPr/>
          <a:lstStyle/>
          <a:p>
            <a:fld id="{B5CEABB6-07DC-46E8-9B57-56EC44A396E5}" type="slidenum">
              <a:rPr lang="en-US" smtClean="0"/>
              <a:t>4</a:t>
            </a:fld>
            <a:r>
              <a:rPr lang="en-US" dirty="0"/>
              <a:t>/29</a:t>
            </a:r>
          </a:p>
        </p:txBody>
      </p:sp>
      <p:sp>
        <p:nvSpPr>
          <p:cNvPr id="9" name="Footer Placeholder 5">
            <a:extLst>
              <a:ext uri="{FF2B5EF4-FFF2-40B4-BE49-F238E27FC236}">
                <a16:creationId xmlns:a16="http://schemas.microsoft.com/office/drawing/2014/main" id="{80289DF5-5DAA-4014-9BC2-1E49DAB06377}"/>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11" name="TextBox 10">
            <a:extLst>
              <a:ext uri="{FF2B5EF4-FFF2-40B4-BE49-F238E27FC236}">
                <a16:creationId xmlns:a16="http://schemas.microsoft.com/office/drawing/2014/main" id="{EC6DF82D-6481-47D7-B26D-F6BF2145E67D}"/>
              </a:ext>
            </a:extLst>
          </p:cNvPr>
          <p:cNvSpPr txBox="1"/>
          <p:nvPr/>
        </p:nvSpPr>
        <p:spPr>
          <a:xfrm>
            <a:off x="1071880" y="5138658"/>
            <a:ext cx="10464800" cy="1354217"/>
          </a:xfrm>
          <a:prstGeom prst="rect">
            <a:avLst/>
          </a:prstGeom>
          <a:noFill/>
        </p:spPr>
        <p:txBody>
          <a:bodyPr wrap="square" rtlCol="0">
            <a:spAutoFit/>
          </a:bodyPr>
          <a:lstStyle/>
          <a:p>
            <a:pPr algn="r"/>
            <a:r>
              <a:rPr lang="en-IN" sz="1600" b="1" dirty="0">
                <a:solidFill>
                  <a:schemeClr val="tx1">
                    <a:lumMod val="65000"/>
                    <a:lumOff val="35000"/>
                  </a:schemeClr>
                </a:solidFill>
              </a:rPr>
              <a:t>We have found that there is a missing row in the data </a:t>
            </a:r>
          </a:p>
          <a:p>
            <a:pPr algn="r"/>
            <a:r>
              <a:rPr lang="en-IN" sz="1600" b="1" dirty="0">
                <a:solidFill>
                  <a:schemeClr val="tx1">
                    <a:lumMod val="65000"/>
                    <a:lumOff val="35000"/>
                  </a:schemeClr>
                </a:solidFill>
              </a:rPr>
              <a:t>to fix this row in the dataset</a:t>
            </a:r>
          </a:p>
          <a:p>
            <a:pPr algn="r"/>
            <a:r>
              <a:rPr lang="en-IN" sz="1600" b="1" dirty="0">
                <a:solidFill>
                  <a:schemeClr val="tx1">
                    <a:lumMod val="65000"/>
                    <a:lumOff val="35000"/>
                  </a:schemeClr>
                </a:solidFill>
              </a:rPr>
              <a:t>according to the author of this dataset, one particular incident is missing from the dataset</a:t>
            </a:r>
          </a:p>
          <a:p>
            <a:pPr algn="r"/>
            <a:r>
              <a:rPr lang="en-IN" sz="1600" b="1" dirty="0">
                <a:solidFill>
                  <a:schemeClr val="tx1">
                    <a:lumMod val="65000"/>
                    <a:lumOff val="35000"/>
                  </a:schemeClr>
                </a:solidFill>
              </a:rPr>
              <a:t>So we have manually added this incident.</a:t>
            </a:r>
          </a:p>
          <a:p>
            <a:pPr algn="r"/>
            <a:endParaRPr lang="en-US" dirty="0"/>
          </a:p>
        </p:txBody>
      </p:sp>
      <p:pic>
        <p:nvPicPr>
          <p:cNvPr id="12" name="Picture 11">
            <a:extLst>
              <a:ext uri="{FF2B5EF4-FFF2-40B4-BE49-F238E27FC236}">
                <a16:creationId xmlns:a16="http://schemas.microsoft.com/office/drawing/2014/main" id="{AD68D3FB-C089-4A9B-A778-921EDC7099B4}"/>
              </a:ext>
            </a:extLst>
          </p:cNvPr>
          <p:cNvPicPr>
            <a:picLocks noChangeAspect="1"/>
          </p:cNvPicPr>
          <p:nvPr/>
        </p:nvPicPr>
        <p:blipFill>
          <a:blip r:embed="rId2"/>
          <a:stretch>
            <a:fillRect/>
          </a:stretch>
        </p:blipFill>
        <p:spPr>
          <a:xfrm>
            <a:off x="0" y="1998731"/>
            <a:ext cx="12192000" cy="2860538"/>
          </a:xfrm>
          <a:prstGeom prst="rect">
            <a:avLst/>
          </a:prstGeom>
        </p:spPr>
      </p:pic>
    </p:spTree>
    <p:extLst>
      <p:ext uri="{BB962C8B-B14F-4D97-AF65-F5344CB8AC3E}">
        <p14:creationId xmlns:p14="http://schemas.microsoft.com/office/powerpoint/2010/main" val="326799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5</a:t>
            </a:fld>
            <a:r>
              <a:rPr lang="en-US" dirty="0"/>
              <a:t>/29</a:t>
            </a:r>
          </a:p>
        </p:txBody>
      </p:sp>
      <p:sp>
        <p:nvSpPr>
          <p:cNvPr id="11" name="TextBox 10">
            <a:extLst>
              <a:ext uri="{FF2B5EF4-FFF2-40B4-BE49-F238E27FC236}">
                <a16:creationId xmlns:a16="http://schemas.microsoft.com/office/drawing/2014/main" id="{AFD9D702-5ABF-49C2-A929-D38820C89DCA}"/>
              </a:ext>
            </a:extLst>
          </p:cNvPr>
          <p:cNvSpPr txBox="1"/>
          <p:nvPr/>
        </p:nvSpPr>
        <p:spPr>
          <a:xfrm>
            <a:off x="1305560" y="1468150"/>
            <a:ext cx="9580880" cy="1754326"/>
          </a:xfrm>
          <a:prstGeom prst="rect">
            <a:avLst/>
          </a:prstGeom>
          <a:noFill/>
        </p:spPr>
        <p:txBody>
          <a:bodyPr wrap="square" rtlCol="0">
            <a:spAutoFit/>
          </a:bodyPr>
          <a:lstStyle/>
          <a:p>
            <a:r>
              <a:rPr lang="en-IN" b="1" dirty="0"/>
              <a:t>To get the number of violence is happening or not let’s combine the number of killed people and number of injured people </a:t>
            </a:r>
          </a:p>
          <a:p>
            <a:endParaRPr lang="en-IN" b="1" dirty="0"/>
          </a:p>
          <a:p>
            <a:r>
              <a:rPr lang="en-IN" b="1" dirty="0"/>
              <a:t>We have good number of columns .</a:t>
            </a:r>
          </a:p>
          <a:p>
            <a:r>
              <a:rPr lang="en-US" b="1" dirty="0"/>
              <a:t>Have split the date into year , month , month day, weekday do that it'll be helpful for the further analysis</a:t>
            </a:r>
          </a:p>
        </p:txBody>
      </p:sp>
      <p:pic>
        <p:nvPicPr>
          <p:cNvPr id="15" name="Picture 14">
            <a:extLst>
              <a:ext uri="{FF2B5EF4-FFF2-40B4-BE49-F238E27FC236}">
                <a16:creationId xmlns:a16="http://schemas.microsoft.com/office/drawing/2014/main" id="{CA611AC8-AEBB-436E-A75E-F2F397805D63}"/>
              </a:ext>
            </a:extLst>
          </p:cNvPr>
          <p:cNvPicPr>
            <a:picLocks noChangeAspect="1"/>
          </p:cNvPicPr>
          <p:nvPr/>
        </p:nvPicPr>
        <p:blipFill>
          <a:blip r:embed="rId2"/>
          <a:stretch>
            <a:fillRect/>
          </a:stretch>
        </p:blipFill>
        <p:spPr>
          <a:xfrm>
            <a:off x="1879600" y="3721660"/>
            <a:ext cx="7559040" cy="2247900"/>
          </a:xfrm>
          <a:prstGeom prst="rect">
            <a:avLst/>
          </a:prstGeom>
        </p:spPr>
      </p:pic>
      <p:pic>
        <p:nvPicPr>
          <p:cNvPr id="3" name="Picture 2">
            <a:extLst>
              <a:ext uri="{FF2B5EF4-FFF2-40B4-BE49-F238E27FC236}">
                <a16:creationId xmlns:a16="http://schemas.microsoft.com/office/drawing/2014/main" id="{AF9827BE-FFD5-47DA-B3B5-801182E3037B}"/>
              </a:ext>
            </a:extLst>
          </p:cNvPr>
          <p:cNvPicPr>
            <a:picLocks noChangeAspect="1"/>
          </p:cNvPicPr>
          <p:nvPr/>
        </p:nvPicPr>
        <p:blipFill>
          <a:blip r:embed="rId3"/>
          <a:stretch>
            <a:fillRect/>
          </a:stretch>
        </p:blipFill>
        <p:spPr>
          <a:xfrm>
            <a:off x="3287423" y="597716"/>
            <a:ext cx="5617154" cy="742497"/>
          </a:xfrm>
          <a:prstGeom prst="rect">
            <a:avLst/>
          </a:prstGeom>
        </p:spPr>
      </p:pic>
    </p:spTree>
    <p:extLst>
      <p:ext uri="{BB962C8B-B14F-4D97-AF65-F5344CB8AC3E}">
        <p14:creationId xmlns:p14="http://schemas.microsoft.com/office/powerpoint/2010/main" val="4102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0" y="1859280"/>
            <a:ext cx="3581400" cy="1268413"/>
          </a:xfrm>
        </p:spPr>
        <p:txBody>
          <a:bodyPr>
            <a:normAutofit fontScale="90000"/>
          </a:bodyPr>
          <a:lstStyle/>
          <a:p>
            <a:r>
              <a:rPr lang="en-IN" dirty="0"/>
              <a:t>What does the </a:t>
            </a:r>
            <a:br>
              <a:rPr lang="en-IN" dirty="0"/>
            </a:br>
            <a:r>
              <a:rPr lang="en-IN" dirty="0"/>
              <a:t>row represent?</a:t>
            </a:r>
            <a:endParaRPr lang="en-US"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6</a:t>
            </a:fld>
            <a:r>
              <a:rPr lang="en-US" dirty="0"/>
              <a:t>/29</a:t>
            </a:r>
          </a:p>
        </p:txBody>
      </p:sp>
      <p:pic>
        <p:nvPicPr>
          <p:cNvPr id="8" name="Picture 7">
            <a:extLst>
              <a:ext uri="{FF2B5EF4-FFF2-40B4-BE49-F238E27FC236}">
                <a16:creationId xmlns:a16="http://schemas.microsoft.com/office/drawing/2014/main" id="{688FAB50-E424-452F-99D3-E0707D14E47F}"/>
              </a:ext>
            </a:extLst>
          </p:cNvPr>
          <p:cNvPicPr>
            <a:picLocks noChangeAspect="1"/>
          </p:cNvPicPr>
          <p:nvPr/>
        </p:nvPicPr>
        <p:blipFill>
          <a:blip r:embed="rId2"/>
          <a:stretch>
            <a:fillRect/>
          </a:stretch>
        </p:blipFill>
        <p:spPr>
          <a:xfrm>
            <a:off x="3581400" y="67627"/>
            <a:ext cx="7352603" cy="6401118"/>
          </a:xfrm>
          <a:prstGeom prst="rect">
            <a:avLst/>
          </a:prstGeom>
        </p:spPr>
      </p:pic>
      <p:sp>
        <p:nvSpPr>
          <p:cNvPr id="9" name="TextBox 8">
            <a:extLst>
              <a:ext uri="{FF2B5EF4-FFF2-40B4-BE49-F238E27FC236}">
                <a16:creationId xmlns:a16="http://schemas.microsoft.com/office/drawing/2014/main" id="{F88D2E61-46EF-4877-9231-E24792DED23F}"/>
              </a:ext>
            </a:extLst>
          </p:cNvPr>
          <p:cNvSpPr txBox="1"/>
          <p:nvPr/>
        </p:nvSpPr>
        <p:spPr>
          <a:xfrm>
            <a:off x="812800" y="4064000"/>
            <a:ext cx="2600960" cy="369332"/>
          </a:xfrm>
          <a:prstGeom prst="rect">
            <a:avLst/>
          </a:prstGeom>
          <a:noFill/>
        </p:spPr>
        <p:txBody>
          <a:bodyPr wrap="square" rtlCol="0">
            <a:spAutoFit/>
          </a:bodyPr>
          <a:lstStyle/>
          <a:p>
            <a:r>
              <a:rPr lang="en-IN" dirty="0"/>
              <a:t>a piece of data </a:t>
            </a:r>
            <a:endParaRPr lang="en-US" dirty="0"/>
          </a:p>
        </p:txBody>
      </p:sp>
    </p:spTree>
    <p:extLst>
      <p:ext uri="{BB962C8B-B14F-4D97-AF65-F5344CB8AC3E}">
        <p14:creationId xmlns:p14="http://schemas.microsoft.com/office/powerpoint/2010/main" val="10048863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426720" y="-161132"/>
            <a:ext cx="10605008" cy="1325563"/>
          </a:xfrm>
        </p:spPr>
        <p:txBody>
          <a:bodyPr/>
          <a:lstStyle/>
          <a:p>
            <a:r>
              <a:rPr lang="en-IN" dirty="0"/>
              <a:t>Analysing the null information in the data</a:t>
            </a:r>
            <a:endParaRPr lang="en-US"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7</a:t>
            </a:fld>
            <a:r>
              <a:rPr lang="en-US" dirty="0"/>
              <a:t>/29</a:t>
            </a:r>
          </a:p>
        </p:txBody>
      </p:sp>
      <p:pic>
        <p:nvPicPr>
          <p:cNvPr id="4" name="Picture 3">
            <a:extLst>
              <a:ext uri="{FF2B5EF4-FFF2-40B4-BE49-F238E27FC236}">
                <a16:creationId xmlns:a16="http://schemas.microsoft.com/office/drawing/2014/main" id="{C41C9858-55D1-4EC4-A2C7-18A30FA68568}"/>
              </a:ext>
            </a:extLst>
          </p:cNvPr>
          <p:cNvPicPr>
            <a:picLocks noChangeAspect="1"/>
          </p:cNvPicPr>
          <p:nvPr/>
        </p:nvPicPr>
        <p:blipFill>
          <a:blip r:embed="rId2"/>
          <a:stretch>
            <a:fillRect/>
          </a:stretch>
        </p:blipFill>
        <p:spPr>
          <a:xfrm>
            <a:off x="137161" y="952793"/>
            <a:ext cx="8671560" cy="5796647"/>
          </a:xfrm>
          <a:prstGeom prst="rect">
            <a:avLst/>
          </a:prstGeom>
        </p:spPr>
      </p:pic>
      <p:sp>
        <p:nvSpPr>
          <p:cNvPr id="8" name="TextBox 7">
            <a:extLst>
              <a:ext uri="{FF2B5EF4-FFF2-40B4-BE49-F238E27FC236}">
                <a16:creationId xmlns:a16="http://schemas.microsoft.com/office/drawing/2014/main" id="{9CF1E8E7-B7AD-4975-8CD7-EFC991EABFA3}"/>
              </a:ext>
            </a:extLst>
          </p:cNvPr>
          <p:cNvSpPr txBox="1"/>
          <p:nvPr/>
        </p:nvSpPr>
        <p:spPr>
          <a:xfrm>
            <a:off x="9098280" y="1166842"/>
            <a:ext cx="2743200" cy="4524315"/>
          </a:xfrm>
          <a:prstGeom prst="rect">
            <a:avLst/>
          </a:prstGeom>
          <a:noFill/>
        </p:spPr>
        <p:txBody>
          <a:bodyPr wrap="square" rtlCol="0">
            <a:spAutoFit/>
          </a:bodyPr>
          <a:lstStyle/>
          <a:p>
            <a:r>
              <a:rPr lang="en-IN" dirty="0"/>
              <a:t>As we can see that we have a lot of missing data but for the analysis we requires date ,killed, injured and the place.</a:t>
            </a:r>
          </a:p>
          <a:p>
            <a:endParaRPr lang="en-IN" dirty="0"/>
          </a:p>
          <a:p>
            <a:r>
              <a:rPr lang="en-IN" dirty="0"/>
              <a:t>So here they are not absent </a:t>
            </a:r>
          </a:p>
          <a:p>
            <a:endParaRPr lang="en-IN" dirty="0"/>
          </a:p>
          <a:p>
            <a:r>
              <a:rPr lang="en-IN" dirty="0"/>
              <a:t>Why we have this much missing data ?</a:t>
            </a:r>
          </a:p>
          <a:p>
            <a:endParaRPr lang="en-IN" dirty="0"/>
          </a:p>
          <a:p>
            <a:r>
              <a:rPr lang="en-IN" dirty="0"/>
              <a:t>Reason is simple this dataset is of violence so because of the privacy the data is not revealed </a:t>
            </a:r>
          </a:p>
          <a:p>
            <a:r>
              <a:rPr lang="en-IN" dirty="0"/>
              <a:t> </a:t>
            </a:r>
            <a:endParaRPr lang="en-US" dirty="0"/>
          </a:p>
        </p:txBody>
      </p:sp>
    </p:spTree>
    <p:extLst>
      <p:ext uri="{BB962C8B-B14F-4D97-AF65-F5344CB8AC3E}">
        <p14:creationId xmlns:p14="http://schemas.microsoft.com/office/powerpoint/2010/main" val="6258956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318782" y="365125"/>
            <a:ext cx="10550386" cy="1325563"/>
          </a:xfrm>
        </p:spPr>
        <p:txBody>
          <a:bodyPr/>
          <a:lstStyle/>
          <a:p>
            <a:r>
              <a:rPr lang="en-IN" dirty="0"/>
              <a:t>Number of gun violence per year </a:t>
            </a:r>
            <a:endParaRPr lang="en-US"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8</a:t>
            </a:fld>
            <a:r>
              <a:rPr lang="en-US" dirty="0"/>
              <a:t>/29</a:t>
            </a:r>
          </a:p>
        </p:txBody>
      </p:sp>
      <p:pic>
        <p:nvPicPr>
          <p:cNvPr id="4" name="Picture 3">
            <a:extLst>
              <a:ext uri="{FF2B5EF4-FFF2-40B4-BE49-F238E27FC236}">
                <a16:creationId xmlns:a16="http://schemas.microsoft.com/office/drawing/2014/main" id="{9B34F2F3-6BAE-4F28-AEA5-BF7B96629857}"/>
              </a:ext>
            </a:extLst>
          </p:cNvPr>
          <p:cNvPicPr>
            <a:picLocks noChangeAspect="1"/>
          </p:cNvPicPr>
          <p:nvPr/>
        </p:nvPicPr>
        <p:blipFill>
          <a:blip r:embed="rId2"/>
          <a:stretch>
            <a:fillRect/>
          </a:stretch>
        </p:blipFill>
        <p:spPr>
          <a:xfrm>
            <a:off x="3614407" y="1575434"/>
            <a:ext cx="8000000" cy="4546032"/>
          </a:xfrm>
          <a:prstGeom prst="rect">
            <a:avLst/>
          </a:prstGeom>
        </p:spPr>
      </p:pic>
      <p:sp>
        <p:nvSpPr>
          <p:cNvPr id="5" name="TextBox 4">
            <a:extLst>
              <a:ext uri="{FF2B5EF4-FFF2-40B4-BE49-F238E27FC236}">
                <a16:creationId xmlns:a16="http://schemas.microsoft.com/office/drawing/2014/main" id="{AB9870A8-7D5F-4FDC-881E-0E99C953FFDC}"/>
              </a:ext>
            </a:extLst>
          </p:cNvPr>
          <p:cNvSpPr txBox="1"/>
          <p:nvPr/>
        </p:nvSpPr>
        <p:spPr>
          <a:xfrm>
            <a:off x="318782" y="2521694"/>
            <a:ext cx="2592198" cy="2031325"/>
          </a:xfrm>
          <a:prstGeom prst="rect">
            <a:avLst/>
          </a:prstGeom>
          <a:noFill/>
        </p:spPr>
        <p:txBody>
          <a:bodyPr wrap="square" rtlCol="0">
            <a:spAutoFit/>
          </a:bodyPr>
          <a:lstStyle/>
          <a:p>
            <a:r>
              <a:rPr lang="en-IN" dirty="0"/>
              <a:t>Violence is increasing with the year. </a:t>
            </a:r>
          </a:p>
          <a:p>
            <a:endParaRPr lang="en-IN" dirty="0"/>
          </a:p>
          <a:p>
            <a:r>
              <a:rPr lang="en-IN" dirty="0"/>
              <a:t>The data available for year 2018 is only for 3 months so we can ignore the data</a:t>
            </a:r>
            <a:endParaRPr lang="en-US" dirty="0"/>
          </a:p>
        </p:txBody>
      </p:sp>
    </p:spTree>
    <p:extLst>
      <p:ext uri="{BB962C8B-B14F-4D97-AF65-F5344CB8AC3E}">
        <p14:creationId xmlns:p14="http://schemas.microsoft.com/office/powerpoint/2010/main" val="188877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34C5-6013-47DB-939F-F6BBCF4B6D96}"/>
              </a:ext>
            </a:extLst>
          </p:cNvPr>
          <p:cNvSpPr>
            <a:spLocks noGrp="1"/>
          </p:cNvSpPr>
          <p:nvPr>
            <p:ph type="title"/>
          </p:nvPr>
        </p:nvSpPr>
        <p:spPr>
          <a:xfrm>
            <a:off x="620784" y="0"/>
            <a:ext cx="10298717" cy="1325563"/>
          </a:xfrm>
        </p:spPr>
        <p:txBody>
          <a:bodyPr/>
          <a:lstStyle/>
          <a:p>
            <a:r>
              <a:rPr lang="en-IN" dirty="0"/>
              <a:t>Incidents per month for every year</a:t>
            </a:r>
            <a:endParaRPr lang="en-US" dirty="0"/>
          </a:p>
        </p:txBody>
      </p:sp>
      <p:sp>
        <p:nvSpPr>
          <p:cNvPr id="6" name="Footer Placeholder 5">
            <a:extLst>
              <a:ext uri="{FF2B5EF4-FFF2-40B4-BE49-F238E27FC236}">
                <a16:creationId xmlns:a16="http://schemas.microsoft.com/office/drawing/2014/main" id="{01208A29-C088-4A63-A019-924B1DE2DEF1}"/>
              </a:ext>
            </a:extLst>
          </p:cNvPr>
          <p:cNvSpPr>
            <a:spLocks noGrp="1"/>
          </p:cNvSpPr>
          <p:nvPr>
            <p:ph type="ftr" sz="quarter" idx="11"/>
          </p:nvPr>
        </p:nvSpPr>
        <p:spPr>
          <a:xfrm>
            <a:off x="4038600" y="6468745"/>
            <a:ext cx="4114800" cy="365125"/>
          </a:xfrm>
        </p:spPr>
        <p:txBody>
          <a:bodyPr/>
          <a:lstStyle/>
          <a:p>
            <a:r>
              <a:rPr lang="en-IN" sz="1200" dirty="0">
                <a:solidFill>
                  <a:schemeClr val="tx1"/>
                </a:solidFill>
                <a:latin typeface="+mj-lt"/>
                <a:ea typeface="+mj-ea"/>
                <a:cs typeface="+mj-cs"/>
              </a:rPr>
              <a:t>Gun violence in the USA</a:t>
            </a:r>
            <a:endParaRPr lang="en-US" sz="1200" dirty="0">
              <a:solidFill>
                <a:schemeClr val="tx1"/>
              </a:solidFill>
              <a:latin typeface="+mj-lt"/>
              <a:ea typeface="+mj-ea"/>
              <a:cs typeface="+mj-cs"/>
            </a:endParaRPr>
          </a:p>
          <a:p>
            <a:endParaRPr lang="en-US" dirty="0">
              <a:solidFill>
                <a:schemeClr val="tx1"/>
              </a:solidFill>
            </a:endParaRPr>
          </a:p>
        </p:txBody>
      </p:sp>
      <p:sp>
        <p:nvSpPr>
          <p:cNvPr id="7" name="Slide Number Placeholder 6">
            <a:extLst>
              <a:ext uri="{FF2B5EF4-FFF2-40B4-BE49-F238E27FC236}">
                <a16:creationId xmlns:a16="http://schemas.microsoft.com/office/drawing/2014/main" id="{D7F5EF75-E025-474B-9959-BE1B2F59226A}"/>
              </a:ext>
            </a:extLst>
          </p:cNvPr>
          <p:cNvSpPr>
            <a:spLocks noGrp="1"/>
          </p:cNvSpPr>
          <p:nvPr>
            <p:ph type="sldNum" sz="quarter" idx="12"/>
          </p:nvPr>
        </p:nvSpPr>
        <p:spPr/>
        <p:txBody>
          <a:bodyPr/>
          <a:lstStyle/>
          <a:p>
            <a:fld id="{B5CEABB6-07DC-46E8-9B57-56EC44A396E5}" type="slidenum">
              <a:rPr lang="en-US" smtClean="0"/>
              <a:t>9</a:t>
            </a:fld>
            <a:r>
              <a:rPr lang="en-US" dirty="0"/>
              <a:t>/29</a:t>
            </a:r>
          </a:p>
        </p:txBody>
      </p:sp>
      <p:pic>
        <p:nvPicPr>
          <p:cNvPr id="4" name="Picture 3">
            <a:extLst>
              <a:ext uri="{FF2B5EF4-FFF2-40B4-BE49-F238E27FC236}">
                <a16:creationId xmlns:a16="http://schemas.microsoft.com/office/drawing/2014/main" id="{28AEF180-A89A-4DF7-8F74-6169EE2501E6}"/>
              </a:ext>
            </a:extLst>
          </p:cNvPr>
          <p:cNvPicPr>
            <a:picLocks noChangeAspect="1"/>
          </p:cNvPicPr>
          <p:nvPr/>
        </p:nvPicPr>
        <p:blipFill>
          <a:blip r:embed="rId2"/>
          <a:stretch>
            <a:fillRect/>
          </a:stretch>
        </p:blipFill>
        <p:spPr>
          <a:xfrm>
            <a:off x="2706367" y="1029354"/>
            <a:ext cx="9485633" cy="5000625"/>
          </a:xfrm>
          <a:prstGeom prst="rect">
            <a:avLst/>
          </a:prstGeom>
        </p:spPr>
      </p:pic>
      <p:sp>
        <p:nvSpPr>
          <p:cNvPr id="10" name="TextBox 9">
            <a:extLst>
              <a:ext uri="{FF2B5EF4-FFF2-40B4-BE49-F238E27FC236}">
                <a16:creationId xmlns:a16="http://schemas.microsoft.com/office/drawing/2014/main" id="{B7ADA384-D4EF-4313-A23A-70578016F777}"/>
              </a:ext>
            </a:extLst>
          </p:cNvPr>
          <p:cNvSpPr txBox="1"/>
          <p:nvPr/>
        </p:nvSpPr>
        <p:spPr>
          <a:xfrm>
            <a:off x="285226" y="1442906"/>
            <a:ext cx="2306972" cy="2862322"/>
          </a:xfrm>
          <a:prstGeom prst="rect">
            <a:avLst/>
          </a:prstGeom>
          <a:noFill/>
        </p:spPr>
        <p:txBody>
          <a:bodyPr wrap="square" rtlCol="0">
            <a:spAutoFit/>
          </a:bodyPr>
          <a:lstStyle/>
          <a:p>
            <a:r>
              <a:rPr lang="en-IN" dirty="0"/>
              <a:t>The month of July and august has around 4.2k incidents </a:t>
            </a:r>
          </a:p>
          <a:p>
            <a:endParaRPr lang="en-IN" dirty="0"/>
          </a:p>
          <a:p>
            <a:r>
              <a:rPr lang="en-IN" dirty="0"/>
              <a:t>Whereas February has the least number of incidents around 3.1k every year</a:t>
            </a:r>
          </a:p>
          <a:p>
            <a:endParaRPr lang="en-IN" dirty="0"/>
          </a:p>
          <a:p>
            <a:endParaRPr lang="en-US" dirty="0"/>
          </a:p>
        </p:txBody>
      </p:sp>
    </p:spTree>
    <p:extLst>
      <p:ext uri="{BB962C8B-B14F-4D97-AF65-F5344CB8AC3E}">
        <p14:creationId xmlns:p14="http://schemas.microsoft.com/office/powerpoint/2010/main" val="411742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F88C4BC3-D7CC-4809-9A20-83B96B306E67}"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3.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Light sales pitch presentation</Template>
  <TotalTime>342</TotalTime>
  <Words>1436</Words>
  <Application>Microsoft Office PowerPoint</Application>
  <PresentationFormat>Widescreen</PresentationFormat>
  <Paragraphs>158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Bodoni MT</vt:lpstr>
      <vt:lpstr>Calibri</vt:lpstr>
      <vt:lpstr>Helvetica Neue</vt:lpstr>
      <vt:lpstr>Source Sans Pro Light</vt:lpstr>
      <vt:lpstr>Times New Roman</vt:lpstr>
      <vt:lpstr>Office Theme</vt:lpstr>
      <vt:lpstr>PowerPoint Presentation</vt:lpstr>
      <vt:lpstr>Problem Definition </vt:lpstr>
      <vt:lpstr>Data Frame </vt:lpstr>
      <vt:lpstr>About the missing incident</vt:lpstr>
      <vt:lpstr>PowerPoint Presentation</vt:lpstr>
      <vt:lpstr>What does the  row represent?</vt:lpstr>
      <vt:lpstr>Analysing the null information in the data</vt:lpstr>
      <vt:lpstr>Number of gun violence per year </vt:lpstr>
      <vt:lpstr>Incidents per month for every year</vt:lpstr>
      <vt:lpstr>Average number of gun violence per week</vt:lpstr>
      <vt:lpstr>Trend of the violence rate per month</vt:lpstr>
      <vt:lpstr>Number of incidents by every state</vt:lpstr>
      <vt:lpstr>Incident happened vs violence level</vt:lpstr>
      <vt:lpstr>Incidents per 100k by state</vt:lpstr>
      <vt:lpstr>Common Areas of Gun Violence Incidents</vt:lpstr>
      <vt:lpstr>Common months and days of gun violence incidence</vt:lpstr>
      <vt:lpstr>Participants Gender and Type visualizations and insights.</vt:lpstr>
      <vt:lpstr>Analysis of types of guns used in the gun violence</vt:lpstr>
      <vt:lpstr>Number of guns used in incidents</vt:lpstr>
      <vt:lpstr>Overall number of guns involved</vt:lpstr>
      <vt:lpstr>Incidents per 100k by city</vt:lpstr>
      <vt:lpstr>Most Serious Gun Violence Incidents</vt:lpstr>
      <vt:lpstr>Here are the visuals for the violence of incident</vt:lpstr>
      <vt:lpstr>Number of guns involved per incident</vt:lpstr>
      <vt:lpstr>Incident characteristics per year</vt:lpstr>
      <vt:lpstr>Age wise involvement of participants</vt:lpstr>
      <vt:lpstr>Age wise involvement of victims</vt:lpstr>
      <vt:lpstr>Year wise review of laws</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Satpute</dc:creator>
  <cp:lastModifiedBy>Akshay Satpute</cp:lastModifiedBy>
  <cp:revision>16</cp:revision>
  <dcterms:created xsi:type="dcterms:W3CDTF">2022-02-15T15:09:05Z</dcterms:created>
  <dcterms:modified xsi:type="dcterms:W3CDTF">2022-02-22T12:55:44Z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