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92" r:id="rId5"/>
    <p:sldId id="293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8" r:id="rId15"/>
    <p:sldId id="269" r:id="rId16"/>
    <p:sldId id="29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93620-8E86-41EA-9BD2-4C9DF9594F39}" v="17" dt="2021-10-26T22:46:4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" y="1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6951-BCB0-4846-A8FB-29567FE7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 fontScale="90000"/>
          </a:bodyPr>
          <a:lstStyle/>
          <a:p>
            <a:r>
              <a:rPr lang="en-US" dirty="0"/>
              <a:t>Stroke prediction</a:t>
            </a:r>
            <a:br>
              <a:rPr lang="en-US" dirty="0"/>
            </a:br>
            <a:r>
              <a:rPr lang="en-US" dirty="0"/>
              <a:t>Data set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0EEE4-1703-4871-AAA8-4E296DF7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B909F359-AF5D-4E1F-9773-67B14ECE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E0C772-5EC2-4240-93E9-FE04BF247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r="10596" b="2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5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Residence type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13BCA461-D93C-499B-A3E6-93428D8B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81" y="1792416"/>
            <a:ext cx="4694040" cy="350983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5FACC7-05C1-4C88-8317-90AFC3B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165" y="2963468"/>
            <a:ext cx="5323734" cy="35147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9C5689-53F9-4BD8-89E9-EC3AF180807C}"/>
              </a:ext>
            </a:extLst>
          </p:cNvPr>
          <p:cNvSpPr/>
          <p:nvPr/>
        </p:nvSpPr>
        <p:spPr>
          <a:xfrm>
            <a:off x="6088697" y="3059718"/>
            <a:ext cx="4682304" cy="12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9417EA-4187-49F8-9A30-062ADD23D39A}"/>
              </a:ext>
            </a:extLst>
          </p:cNvPr>
          <p:cNvSpPr txBox="1"/>
          <p:nvPr/>
        </p:nvSpPr>
        <p:spPr>
          <a:xfrm>
            <a:off x="6231724" y="1353830"/>
            <a:ext cx="4586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Stroke in this case is only driven by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Residence type Urban or Rural has no impact in the risk of  stroke</a:t>
            </a:r>
          </a:p>
        </p:txBody>
      </p:sp>
    </p:spTree>
    <p:extLst>
      <p:ext uri="{BB962C8B-B14F-4D97-AF65-F5344CB8AC3E}">
        <p14:creationId xmlns:p14="http://schemas.microsoft.com/office/powerpoint/2010/main" val="7607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Heart disease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9F0B6640-3FC6-4C39-8616-462AE82F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62" y="1775074"/>
            <a:ext cx="4706723" cy="352717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A941D91-3B20-48AA-9772-54BE9054A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28" y="2982258"/>
            <a:ext cx="5383446" cy="3541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537835-985B-4D25-B0FB-A689EF5DABAA}"/>
              </a:ext>
            </a:extLst>
          </p:cNvPr>
          <p:cNvSpPr/>
          <p:nvPr/>
        </p:nvSpPr>
        <p:spPr>
          <a:xfrm>
            <a:off x="5927251" y="3057414"/>
            <a:ext cx="4964130" cy="1345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167CCD-CB2E-4C27-B7D4-2BEE38392808}"/>
              </a:ext>
            </a:extLst>
          </p:cNvPr>
          <p:cNvSpPr txBox="1"/>
          <p:nvPr/>
        </p:nvSpPr>
        <p:spPr>
          <a:xfrm>
            <a:off x="6311685" y="1420813"/>
            <a:ext cx="49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Heart disease and old age higher risk of stroke</a:t>
            </a:r>
          </a:p>
        </p:txBody>
      </p:sp>
    </p:spTree>
    <p:extLst>
      <p:ext uri="{BB962C8B-B14F-4D97-AF65-F5344CB8AC3E}">
        <p14:creationId xmlns:p14="http://schemas.microsoft.com/office/powerpoint/2010/main" val="15110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8B0AC4-72E3-4112-890C-56D5C53FE587}"/>
              </a:ext>
            </a:extLst>
          </p:cNvPr>
          <p:cNvGrpSpPr/>
          <p:nvPr/>
        </p:nvGrpSpPr>
        <p:grpSpPr>
          <a:xfrm>
            <a:off x="1012826" y="1366317"/>
            <a:ext cx="9985159" cy="5144814"/>
            <a:chOff x="1012826" y="1366317"/>
            <a:chExt cx="9985159" cy="5144814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EAA45905-A109-433E-9B91-9B6CEC63B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826" y="1760536"/>
              <a:ext cx="4725990" cy="354171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70E13F8-A01C-4667-8517-E494537C8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3686" y="2969417"/>
              <a:ext cx="5194299" cy="35417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2F07CA1-F212-42AA-A30D-A85ED6BDD972}"/>
                </a:ext>
              </a:extLst>
            </p:cNvPr>
            <p:cNvSpPr/>
            <p:nvPr/>
          </p:nvSpPr>
          <p:spPr>
            <a:xfrm>
              <a:off x="5853110" y="3044016"/>
              <a:ext cx="5069109" cy="1166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9F2EDB6-BFFA-4F15-83DD-D3BADA594082}"/>
                </a:ext>
              </a:extLst>
            </p:cNvPr>
            <p:cNvSpPr txBox="1"/>
            <p:nvPr/>
          </p:nvSpPr>
          <p:spPr>
            <a:xfrm>
              <a:off x="6224591" y="1366317"/>
              <a:ext cx="45862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 the people that smoke - a stroke will happen at an earlier 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Formerly smoked - higher risk for same age range than never smoked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Never smoked -stroke driven by age</a:t>
              </a: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Marriage status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4681FA08-0070-4DBE-814D-BDABCA404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55" y="1773498"/>
            <a:ext cx="4687305" cy="354171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4851D31-2862-483E-8C09-FC4D9C59D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229" y="2982256"/>
            <a:ext cx="5150458" cy="3541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24406-3A80-40B4-9F5C-ECA4EB3EEBCE}"/>
              </a:ext>
            </a:extLst>
          </p:cNvPr>
          <p:cNvSpPr/>
          <p:nvPr/>
        </p:nvSpPr>
        <p:spPr>
          <a:xfrm>
            <a:off x="6109999" y="3113467"/>
            <a:ext cx="4687535" cy="131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BAF7AF-762C-4AF9-A9A1-A1CC8715E90F}"/>
              </a:ext>
            </a:extLst>
          </p:cNvPr>
          <p:cNvSpPr txBox="1"/>
          <p:nvPr/>
        </p:nvSpPr>
        <p:spPr>
          <a:xfrm>
            <a:off x="6342854" y="1167937"/>
            <a:ext cx="458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Marriage status does not show to be a factor on the risk of stroke.</a:t>
            </a:r>
          </a:p>
        </p:txBody>
      </p:sp>
    </p:spTree>
    <p:extLst>
      <p:ext uri="{BB962C8B-B14F-4D97-AF65-F5344CB8AC3E}">
        <p14:creationId xmlns:p14="http://schemas.microsoft.com/office/powerpoint/2010/main" val="161372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gender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C4A4EF6-8AD5-4E95-AFE6-B62FD495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773407"/>
            <a:ext cx="4709898" cy="354171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1D56EB5-7F9E-4EC9-A04F-6F662F4BA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9" y="2976746"/>
            <a:ext cx="5334214" cy="3541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0C683A-E713-4A82-B89B-E95C3AB47583}"/>
              </a:ext>
            </a:extLst>
          </p:cNvPr>
          <p:cNvSpPr/>
          <p:nvPr/>
        </p:nvSpPr>
        <p:spPr>
          <a:xfrm>
            <a:off x="5843913" y="3134310"/>
            <a:ext cx="3945177" cy="131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E760EF-6D4E-4995-93E5-399F357F715C}"/>
              </a:ext>
            </a:extLst>
          </p:cNvPr>
          <p:cNvSpPr txBox="1"/>
          <p:nvPr/>
        </p:nvSpPr>
        <p:spPr>
          <a:xfrm>
            <a:off x="6402392" y="1369467"/>
            <a:ext cx="458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  is not a strong factor to determine risk for stroke.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4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BB92B-FBC6-4538-A693-11B4DE7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960" y="618518"/>
            <a:ext cx="3694439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Correlation matrix</a:t>
            </a:r>
          </a:p>
        </p:txBody>
      </p:sp>
      <p:sp>
        <p:nvSpPr>
          <p:cNvPr id="14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A0A4-224D-4DC7-A4C2-22AC2D9A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0" y="2249487"/>
            <a:ext cx="3927359" cy="155315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strong correlation between  any of the features except age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ever_married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7EE0-9CB0-43FC-ADDA-12AA8A3C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" y="793770"/>
            <a:ext cx="6762423" cy="52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BB92B-FBC6-4538-A693-11B4DE7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Correlation with the target</a:t>
            </a:r>
          </a:p>
        </p:txBody>
      </p:sp>
      <p:sp>
        <p:nvSpPr>
          <p:cNvPr id="14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A0A4-224D-4DC7-A4C2-22AC2D9A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visualization shows that age is the main factor for stroke.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Smoking doesn’t show a high correlation which is troublesome as it is well known that smoking is a strong risk factor for stroke</a:t>
            </a:r>
          </a:p>
          <a:p>
            <a:r>
              <a:rPr lang="en-US" sz="1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1483F-6C59-4740-AE6E-B75DD119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8" y="815548"/>
            <a:ext cx="6752461" cy="52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8" y="35450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FC89B376-202E-4072-8001-CC6156830D6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60462" y="1613070"/>
            <a:ext cx="9906000" cy="31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is a strong driving factor for the risk of stroke.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BMI was not highly correlated to risk of Stroke which is surprising?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Diabetes is a risk factor for stroke.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Smoking status is a factor to determine the risk of having a stroke.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ttributes like Heart disease, hypertension, ever married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employment status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pointed more to be age related risk  for stroke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Residence type has no correlation with the risk of stroke.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Gender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does not appear to be a strong factor for stroke in this dataset although according to several studies Women suffer about 55000 more strokes each year than men.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5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8" y="35450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Conclusion (</a:t>
            </a:r>
            <a:r>
              <a:rPr lang="en-US" dirty="0"/>
              <a:t>cont.)</a:t>
            </a:r>
            <a:endParaRPr lang="en-US" sz="36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FC89B376-202E-4072-8001-CC6156830D6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60462" y="1613070"/>
            <a:ext cx="9906000" cy="303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set concerns: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set is imbalanced – only 4.9 percent belongs to stroke.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of the features such work type are ambiguous ( children is this working with children?), is this related to stress?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Balance the 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Perhaps limit the age range for the study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Find a Better dataset?</a:t>
            </a:r>
          </a:p>
        </p:txBody>
      </p:sp>
    </p:spTree>
    <p:extLst>
      <p:ext uri="{BB962C8B-B14F-4D97-AF65-F5344CB8AC3E}">
        <p14:creationId xmlns:p14="http://schemas.microsoft.com/office/powerpoint/2010/main" val="2705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525-0653-4391-ADB0-EB2910B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6AEEB-9F5F-42F3-8097-E3CD366B721E}"/>
              </a:ext>
            </a:extLst>
          </p:cNvPr>
          <p:cNvSpPr txBox="1"/>
          <p:nvPr/>
        </p:nvSpPr>
        <p:spPr>
          <a:xfrm>
            <a:off x="1349527" y="2276413"/>
            <a:ext cx="78260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Stroke is the fifth leading cause of death and disability in the United States according to the American Heart Association.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Every 40 seconds in the US, someone experiences a stroke, and every four minutes, someone dies from it according to the CDC. A recent figure of stroke-related cost almost reached $46 billion.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With my interest in healthcare,  I wanted to explore which are important factors that contribute to stroke to help patients and health providers minimize the risk and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For this presentation I wanted to evaluate the viability of the dataset before using it for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9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525-0653-4391-ADB0-EB2910B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0097-5564-4F9D-94AF-7F29154BCE0C}"/>
              </a:ext>
            </a:extLst>
          </p:cNvPr>
          <p:cNvSpPr txBox="1"/>
          <p:nvPr/>
        </p:nvSpPr>
        <p:spPr>
          <a:xfrm>
            <a:off x="1261241" y="2435726"/>
            <a:ext cx="6312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Open Sans" panose="020B0606030504020204" pitchFamily="34" charset="0"/>
              </a:rPr>
              <a:t>This presentation uses the </a:t>
            </a:r>
            <a:r>
              <a:rPr lang="en-US" dirty="0" err="1">
                <a:latin typeface="Open Sans" panose="020B0606030504020204" pitchFamily="34" charset="0"/>
              </a:rPr>
              <a:t>The</a:t>
            </a:r>
            <a:r>
              <a:rPr lang="en-US" dirty="0">
                <a:latin typeface="Open Sans" panose="020B0606030504020204" pitchFamily="34" charset="0"/>
              </a:rPr>
              <a:t> Kaggle dataset which consists of 5110  observations: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Three numerical features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Eighth Categorical features 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The percentage of stroke in the dataset is 4.9 %</a:t>
            </a:r>
          </a:p>
          <a:p>
            <a:pPr algn="l"/>
            <a:endParaRPr lang="en-US" dirty="0"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Key observation: </a:t>
            </a:r>
            <a:r>
              <a:rPr lang="en-US" dirty="0">
                <a:latin typeface="Open Sans" panose="020B0606030504020204" pitchFamily="34" charset="0"/>
              </a:rPr>
              <a:t>The overall sampling of the d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ata set is imbalanced towards patients with no strokes.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79E26-6119-458F-BB8C-3C04E65E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469228"/>
            <a:ext cx="3779703" cy="37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525-0653-4391-ADB0-EB2910B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Based on the features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D06905-2351-428E-970D-9735824E1224}"/>
              </a:ext>
            </a:extLst>
          </p:cNvPr>
          <p:cNvSpPr txBox="1"/>
          <p:nvPr/>
        </p:nvSpPr>
        <p:spPr>
          <a:xfrm>
            <a:off x="1332943" y="1671918"/>
            <a:ext cx="70820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Inter"/>
              </a:rPr>
              <a:t>1) Male/Female who has more risk for strokes.</a:t>
            </a:r>
          </a:p>
          <a:p>
            <a:pPr marL="342900" indent="-342900" algn="l">
              <a:buAutoNum type="arabicParenR"/>
            </a:pPr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2) People of which age group are more likely to get a stroke.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3) Is hypertension a cause?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4) A person with heart disease is more likely to get a stroke?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5) Does being married play a role in causing a strokes?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endParaRPr lang="en-US" sz="1600" b="0" i="0" dirty="0"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BB9AA-DD7C-43B3-AFAC-8A5D814BD307}"/>
              </a:ext>
            </a:extLst>
          </p:cNvPr>
          <p:cNvSpPr txBox="1"/>
          <p:nvPr/>
        </p:nvSpPr>
        <p:spPr>
          <a:xfrm>
            <a:off x="3965402" y="3908809"/>
            <a:ext cx="70820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6) </a:t>
            </a:r>
            <a:r>
              <a:rPr lang="en-US" sz="1600" dirty="0">
                <a:latin typeface="Inter"/>
              </a:rPr>
              <a:t>Does the type a job have an impact on the risk of stroke due to stress perhaps?</a:t>
            </a:r>
            <a:endParaRPr lang="en-US" sz="1600" b="0" i="0" dirty="0">
              <a:effectLst/>
              <a:latin typeface="Inter"/>
            </a:endParaRP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7) People living in urban areas have more chances of getting stroke? 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8) Is the Glucose levels a factor for  the risk of stroke?.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9) </a:t>
            </a:r>
            <a:r>
              <a:rPr lang="en-US" sz="1600" dirty="0">
                <a:latin typeface="Inter"/>
              </a:rPr>
              <a:t>Does</a:t>
            </a:r>
            <a:r>
              <a:rPr lang="en-US" sz="1600" b="0" i="0" dirty="0">
                <a:effectLst/>
                <a:latin typeface="Inter"/>
              </a:rPr>
              <a:t> the BMI have an impact in the risk of stroke? .</a:t>
            </a:r>
          </a:p>
          <a:p>
            <a:pPr algn="l"/>
            <a:endParaRPr lang="en-US" sz="1600" b="0" i="0" dirty="0">
              <a:effectLst/>
              <a:latin typeface="Inter"/>
            </a:endParaRPr>
          </a:p>
          <a:p>
            <a:pPr algn="l"/>
            <a:r>
              <a:rPr lang="en-US" sz="1600" b="0" i="0" dirty="0">
                <a:effectLst/>
                <a:latin typeface="Inter"/>
              </a:rPr>
              <a:t>10) Is the smoking status a high factor on the risk of stroke?</a:t>
            </a:r>
          </a:p>
        </p:txBody>
      </p:sp>
    </p:spTree>
    <p:extLst>
      <p:ext uri="{BB962C8B-B14F-4D97-AF65-F5344CB8AC3E}">
        <p14:creationId xmlns:p14="http://schemas.microsoft.com/office/powerpoint/2010/main" val="1399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57F6-5BA9-43FF-960B-582340A0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numerical Features</a:t>
            </a:r>
          </a:p>
        </p:txBody>
      </p:sp>
      <p:sp>
        <p:nvSpPr>
          <p:cNvPr id="1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22AED-C794-43F8-A2C1-FADE1DE5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0" y="411480"/>
            <a:ext cx="5447398" cy="595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66B564-961D-45CC-9892-7DA4DAEE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200" y="2043635"/>
            <a:ext cx="4747087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Show high risk for stroke for older than 50</a:t>
            </a:r>
          </a:p>
          <a:p>
            <a:r>
              <a:rPr lang="en-US" dirty="0"/>
              <a:t>Glucose Level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Risk for stroke for prediabetes and diabetes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BMI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igh BMI is not necessarily a significant factor?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There were 201 missing values for this feature.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Which corresponded to 16 percent of stroke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(should not be removed)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2AD18-B239-44BD-A679-71891DA11F23}"/>
              </a:ext>
            </a:extLst>
          </p:cNvPr>
          <p:cNvSpPr txBox="1"/>
          <p:nvPr/>
        </p:nvSpPr>
        <p:spPr>
          <a:xfrm>
            <a:off x="3591347" y="3451697"/>
            <a:ext cx="2535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71-90 means blood sugar no normal</a:t>
            </a:r>
          </a:p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90-140 means normal</a:t>
            </a:r>
          </a:p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140-199 indicates prediabetes</a:t>
            </a:r>
          </a:p>
          <a:p>
            <a:pPr algn="l"/>
            <a:r>
              <a:rPr lang="en-US" sz="10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200 and higher indicates diabetes</a:t>
            </a:r>
            <a:r>
              <a:rPr lang="en-US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39B0E-9821-4D68-AEBC-24BC22F45381}"/>
              </a:ext>
            </a:extLst>
          </p:cNvPr>
          <p:cNvSpPr txBox="1"/>
          <p:nvPr/>
        </p:nvSpPr>
        <p:spPr>
          <a:xfrm>
            <a:off x="3449251" y="5448167"/>
            <a:ext cx="2797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&lt;18.5 means that a person is underweight</a:t>
            </a:r>
          </a:p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between 18.5 and 24.9 is ideal</a:t>
            </a:r>
          </a:p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between 25 and 29.9 is overweight</a:t>
            </a:r>
          </a:p>
          <a:p>
            <a:pPr algn="l"/>
            <a:r>
              <a:rPr lang="en-US" sz="900" b="0" i="0" dirty="0">
                <a:solidFill>
                  <a:srgbClr val="020202"/>
                </a:solidFill>
                <a:effectLst/>
                <a:latin typeface="Open Sans" panose="020B0606030504020204" pitchFamily="34" charset="0"/>
              </a:rPr>
              <a:t>A BMI &gt;30 indicates obesity</a:t>
            </a:r>
          </a:p>
        </p:txBody>
      </p:sp>
    </p:spTree>
    <p:extLst>
      <p:ext uri="{BB962C8B-B14F-4D97-AF65-F5344CB8AC3E}">
        <p14:creationId xmlns:p14="http://schemas.microsoft.com/office/powerpoint/2010/main" val="342731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BB92B-FBC6-4538-A693-11B4DE72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Categorical features percentage visualization</a:t>
            </a:r>
          </a:p>
        </p:txBody>
      </p:sp>
      <p:sp>
        <p:nvSpPr>
          <p:cNvPr id="14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7A0A4-224D-4DC7-A4C2-22AC2D9A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Ever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Residence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F0111-E0E1-4A91-8889-863286E6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6" y="808056"/>
            <a:ext cx="6815249" cy="5234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46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Smoking status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EEAED2-9B4D-4EBA-A65E-B112CC44239C}"/>
              </a:ext>
            </a:extLst>
          </p:cNvPr>
          <p:cNvGrpSpPr/>
          <p:nvPr/>
        </p:nvGrpSpPr>
        <p:grpSpPr>
          <a:xfrm>
            <a:off x="1012826" y="1366317"/>
            <a:ext cx="10152063" cy="5144814"/>
            <a:chOff x="1012826" y="1366317"/>
            <a:chExt cx="10152063" cy="514481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23507DB-3DCB-4B5E-83D2-ED7D26EF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826" y="1760536"/>
              <a:ext cx="4725990" cy="3541714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E7C9E98-474A-465E-91A7-B41D725B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3686" y="2969417"/>
              <a:ext cx="5361203" cy="35417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F30EAA-1CBD-4637-B516-798CE1C82309}"/>
                </a:ext>
              </a:extLst>
            </p:cNvPr>
            <p:cNvSpPr/>
            <p:nvPr/>
          </p:nvSpPr>
          <p:spPr>
            <a:xfrm>
              <a:off x="5853110" y="3044016"/>
              <a:ext cx="5069109" cy="1166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A1C3CF-A13E-490C-9C21-34F95D610945}"/>
                </a:ext>
              </a:extLst>
            </p:cNvPr>
            <p:cNvSpPr txBox="1"/>
            <p:nvPr/>
          </p:nvSpPr>
          <p:spPr>
            <a:xfrm>
              <a:off x="6224591" y="1366317"/>
              <a:ext cx="45862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 the people that smoke - a stroke will happen at an earlier 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Formerly smoked - higher risk for same age range than never smoked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Never smoked -stroke driven by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2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hypertension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DA2776D6-228C-4DE3-8DE3-DF414F49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51" y="1767577"/>
            <a:ext cx="4733490" cy="353467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7F9E15-BAAA-4DF0-80CA-6EF54E35BDF2}"/>
              </a:ext>
            </a:extLst>
          </p:cNvPr>
          <p:cNvGrpSpPr/>
          <p:nvPr/>
        </p:nvGrpSpPr>
        <p:grpSpPr>
          <a:xfrm>
            <a:off x="5820039" y="3022200"/>
            <a:ext cx="5336909" cy="3576101"/>
            <a:chOff x="6173152" y="2259806"/>
            <a:chExt cx="4883783" cy="3541714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A385559-2CE4-436E-98C8-4A269869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3152" y="2259806"/>
              <a:ext cx="4883783" cy="35417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E6579C-3BCD-4A78-97F6-83990F6FAD4D}"/>
                </a:ext>
              </a:extLst>
            </p:cNvPr>
            <p:cNvSpPr/>
            <p:nvPr/>
          </p:nvSpPr>
          <p:spPr>
            <a:xfrm>
              <a:off x="6289485" y="2357822"/>
              <a:ext cx="4578931" cy="11792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F38DF27-CDBA-495D-BE87-703E632A4808}"/>
              </a:ext>
            </a:extLst>
          </p:cNvPr>
          <p:cNvSpPr txBox="1"/>
          <p:nvPr/>
        </p:nvSpPr>
        <p:spPr>
          <a:xfrm>
            <a:off x="6232303" y="1515277"/>
            <a:ext cx="4586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Hypertension occurs at older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Stroke might be driven by both age and hypertension (collinearity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BB0E75-1AD0-4BE1-9419-C3D7DC9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Work type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B38BE883-C0E9-4DD8-A2C9-9E51AD96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7" y="1760536"/>
            <a:ext cx="4751685" cy="354171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F322CA0-B23D-485C-B900-0A32405F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88" y="2963917"/>
            <a:ext cx="5192497" cy="35417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ED2592-3931-47DA-93F6-8A9E2A735FE8}"/>
              </a:ext>
            </a:extLst>
          </p:cNvPr>
          <p:cNvSpPr/>
          <p:nvPr/>
        </p:nvSpPr>
        <p:spPr>
          <a:xfrm>
            <a:off x="6155034" y="2998886"/>
            <a:ext cx="4605633" cy="121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EB1439-DA9D-483A-B129-F020F3CB9C68}"/>
              </a:ext>
            </a:extLst>
          </p:cNvPr>
          <p:cNvSpPr txBox="1"/>
          <p:nvPr/>
        </p:nvSpPr>
        <p:spPr>
          <a:xfrm>
            <a:off x="6286686" y="1380433"/>
            <a:ext cx="51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risk of stroke appears to be age related, not related to work type</a:t>
            </a:r>
          </a:p>
        </p:txBody>
      </p:sp>
    </p:spTree>
    <p:extLst>
      <p:ext uri="{BB962C8B-B14F-4D97-AF65-F5344CB8AC3E}">
        <p14:creationId xmlns:p14="http://schemas.microsoft.com/office/powerpoint/2010/main" val="157057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6932</TotalTime>
  <Words>841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Inter</vt:lpstr>
      <vt:lpstr>Open Sans</vt:lpstr>
      <vt:lpstr>Tw Cen MT</vt:lpstr>
      <vt:lpstr>Circuit</vt:lpstr>
      <vt:lpstr>Stroke prediction Data set Evaluation</vt:lpstr>
      <vt:lpstr>Introduction</vt:lpstr>
      <vt:lpstr>Dataset description</vt:lpstr>
      <vt:lpstr>Questions to ask Based on the features</vt:lpstr>
      <vt:lpstr>numerical Features</vt:lpstr>
      <vt:lpstr>Categorical features percentage visualization</vt:lpstr>
      <vt:lpstr>Smoking status</vt:lpstr>
      <vt:lpstr>hypertension</vt:lpstr>
      <vt:lpstr>Work type</vt:lpstr>
      <vt:lpstr>Residence type</vt:lpstr>
      <vt:lpstr>Heart disease</vt:lpstr>
      <vt:lpstr>Marriage status</vt:lpstr>
      <vt:lpstr>gender</vt:lpstr>
      <vt:lpstr>Correlation matrix</vt:lpstr>
      <vt:lpstr>Correlation with the target</vt:lpstr>
      <vt:lpstr>Conclusion</vt:lpstr>
      <vt:lpstr>Conclusion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adriana thames</dc:creator>
  <cp:lastModifiedBy>adriana thames</cp:lastModifiedBy>
  <cp:revision>6</cp:revision>
  <dcterms:created xsi:type="dcterms:W3CDTF">2021-10-21T23:59:28Z</dcterms:created>
  <dcterms:modified xsi:type="dcterms:W3CDTF">2021-10-26T23:08:27Z</dcterms:modified>
</cp:coreProperties>
</file>