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1423-8A1E-44EA-92FE-2B5F0E56EC0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131F-6093-4C13-89DF-2786529519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63486" y="104503"/>
            <a:ext cx="8151223" cy="6753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822960"/>
            <a:ext cx="8151223" cy="14761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6" y="2299064"/>
            <a:ext cx="8151223" cy="15936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86" y="3892731"/>
            <a:ext cx="8010141" cy="14761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486" y="5368834"/>
            <a:ext cx="8151223" cy="14891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14" y="104502"/>
            <a:ext cx="1075765" cy="7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79176" y="-107577"/>
            <a:ext cx="84716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1035423"/>
            <a:ext cx="8471648" cy="4339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29" y="0"/>
            <a:ext cx="1398495" cy="10354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31" y="3614178"/>
            <a:ext cx="1730188" cy="17301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47" y="1610566"/>
            <a:ext cx="1765599" cy="200361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93777" y="1869141"/>
            <a:ext cx="5620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¿Quiénes Somos?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Somos las hamburguesas mas ricas del Perú, nos caracteriza nuestro producto 100% natural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NUESTRA VISION es poder acompañarte en los mejores momentos.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34047" y="3838827"/>
            <a:ext cx="526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NUESTRA VISION es formar parte de ti y acompañarte desde un simple almuerzo hasta en los momentos mas importantes de tu vida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364" y="5219703"/>
            <a:ext cx="8151223" cy="14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21224" y="0"/>
            <a:ext cx="840441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rger Banner: imágenes, fotos de stock y vectore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721220" y="1146642"/>
            <a:ext cx="8404411" cy="16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47" y="0"/>
            <a:ext cx="1075765" cy="7799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2" y="821529"/>
            <a:ext cx="8404411" cy="4339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220" y="2783541"/>
            <a:ext cx="8404412" cy="29583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217" y="5741894"/>
            <a:ext cx="8404414" cy="11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88459" y="0"/>
            <a:ext cx="876748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oogle Maps: así podrás colocar un marcador desde su aplicación móvil |  TECNOLOGIA | EL COMERCIO PER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88" y="1369546"/>
            <a:ext cx="5782236" cy="17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03" y="0"/>
            <a:ext cx="1075765" cy="7799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459" y="779929"/>
            <a:ext cx="8767481" cy="433949"/>
          </a:xfrm>
          <a:prstGeom prst="rect">
            <a:avLst/>
          </a:prstGeom>
        </p:spPr>
      </p:pic>
      <p:pic>
        <p:nvPicPr>
          <p:cNvPr id="2054" name="Picture 6" descr="Estilizar un formulario html con c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88" y="3235045"/>
            <a:ext cx="2837330" cy="247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8" y="3235044"/>
            <a:ext cx="2103902" cy="24799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459" y="5368834"/>
            <a:ext cx="8767481" cy="14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0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</cp:revision>
  <dcterms:created xsi:type="dcterms:W3CDTF">2021-07-16T20:04:33Z</dcterms:created>
  <dcterms:modified xsi:type="dcterms:W3CDTF">2021-07-16T20:22:06Z</dcterms:modified>
</cp:coreProperties>
</file>