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8.jpg" ContentType="image/gif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352" r:id="rId2"/>
    <p:sldId id="353" r:id="rId3"/>
    <p:sldId id="356" r:id="rId4"/>
    <p:sldId id="354" r:id="rId5"/>
    <p:sldId id="357" r:id="rId6"/>
    <p:sldId id="355" r:id="rId7"/>
    <p:sldId id="358" r:id="rId8"/>
    <p:sldId id="256" r:id="rId9"/>
    <p:sldId id="25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59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258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7" r:id="rId97"/>
    <p:sldId id="344" r:id="rId98"/>
    <p:sldId id="345" r:id="rId99"/>
    <p:sldId id="346" r:id="rId100"/>
    <p:sldId id="348" r:id="rId101"/>
    <p:sldId id="349" r:id="rId102"/>
    <p:sldId id="350" r:id="rId103"/>
    <p:sldId id="351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64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A8B5-127F-1443-B840-5382BFA8805E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6BEE-D0E3-264E-9E4C-A587B7DB9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5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6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9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1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5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9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5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2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8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835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7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9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6BEE-D0E3-264E-9E4C-A587B7DB9F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76BC-6D08-3248-94CA-D29300BB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3F6D-0E5A-674E-AC6D-A11217511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CD311-5EE9-5A40-85BB-5BE193D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F17F-C514-8B44-A486-2184620C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D287-8B18-8043-BB26-1CB39037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369-FFFD-1142-B1D8-076FA4A2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6D1F8-2B5D-4A47-95CB-4B0A111A3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0C88-7F61-AC43-815A-6FF32E61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7EE-EEE2-564E-9685-E97089EC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7AFC-547C-9249-9FBE-08B2F354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52B6C-AB95-844B-A205-C052753F0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D3424-801B-4A46-BCBB-86E0E6561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9BF-6EF7-B24E-BA04-078DC3F9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170D-6706-664F-B50F-FD778F1A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6CE9-92A8-7645-A0D7-974B73E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8BDE-C149-C94B-9CA2-6CA62034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2CA9-0E93-1B45-A9F5-47C7392E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6A0B-EDA2-4241-9FCF-FFA72ECE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BCC0-69AC-CC44-ADF5-17876E8E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7128-5440-9D42-896E-FBE6C394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5F9C-B9FB-3547-A6D9-2E6BBE3A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1977-FF9C-064B-8EAC-05D9CB9E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5552-B2CA-2B4F-8A9C-E440D674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C1EF-F83C-0046-B015-E30AB938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2C5E-7A3C-E846-960E-438789AF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0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8504-6CA5-AD49-A197-E9B222B5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23BD-D7E1-CC45-BE69-5C5133E6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A7496-26BF-D44C-BD73-5973DF0B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D76AF-82EC-6140-98D5-F8F4A871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2331-522C-3A44-A3E0-915FFEF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AB14-D131-9942-BB2E-D4868FB4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1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E4B9-9805-694A-8366-3D2A4D0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6F44-3DC0-CE4C-8D38-3D2A5E34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7B20-F4DB-3A40-A5BD-B647DAF45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00961-06A7-8648-BAA6-107356BA3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DB64D-2F66-6F44-BDC3-3D4D5C3C7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9D92E-9BE8-EA46-87B7-53E01E21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4EAC-D4AF-1A47-BC61-7F1E0243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AD00F-1F2A-1C47-A492-A2883246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5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432A-B5E8-C146-8A0A-BC603892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A5F16-BEC6-5449-A8C4-1642A558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1042B-C061-9248-8C10-DDD45248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17369-5D17-FF44-9D4C-36F23F62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0A288-ED46-4D40-BD4D-1FA7A729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643D2-F656-4040-81C3-1D28EBB4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DA26-ED2C-514D-B51E-CBEF28C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42F9-3812-E54B-8C22-DC2204A0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EF41-941B-5A41-BED9-06012FA6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0CAEF-AE95-394C-A9B8-2C01C8367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003CE-9298-9740-A06B-E5BAB538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F525-1862-EB45-91E3-C8B138FE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EB97-F34E-1446-93F5-5E476966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04B4-1237-B644-A2D5-ACCB00BB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43DB4-0EDE-5946-BDDA-CDCF8F05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FA15-50C8-B644-9E85-6637698C2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D8C9-343B-B04E-B368-79F64ED5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A73F-B862-EE47-94C7-5F963306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3E8E-3379-AD4D-B981-0FBE9912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275A0-69F6-A248-B526-FC5DAC9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C7E6-7ED5-D24D-8D26-2B49751D5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DC6A-EA6F-1146-8F74-A1DFE17B9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1C2F-B2F5-E849-8397-A7BD9F16FE7F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C6B7-9FAB-3B43-AB91-0AA7B32DE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5F09-96EA-1B4A-85FF-A0DBC6C76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641C-2263-B74B-AAA9-C8F6CC4AD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2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033B02-0F4A-294D-B694-EB5C843CA54B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is any metro line running?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L1: running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L2: closed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L3: running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45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2:53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1:12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6320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11B612-1EF0-BF41-B017-672A40F5CF4A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bars have happy hour?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3629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498778-D561-FD43-B355-530C6A432F7F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these trains have wi-fi?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5405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F62101-50C6-F44F-905B-3E9BB2C58C96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have in-unit wash and dry?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8701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EBD171-BAC1-7D48-9A31-A48464C3F909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any of these cars hybrid?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50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you have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52202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2:30.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you have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045947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2:30.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43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2:32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6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2:37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7:55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66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5.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69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96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9:55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31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do you have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5:30.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do you have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5:30.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67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5:27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95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11:14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E1E7CA-B71D-3C47-B4DC-3CCC31DBA153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what metro lines are running?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None are running.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L1: running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L2: closed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L3: running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82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11:30.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11:30.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89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11:34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6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11:41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64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do you have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6:30.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do you have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6:30.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48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6:26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162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6:19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69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7.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7.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996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7:05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429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511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4.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04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40E0DAF-5421-3943-850E-2DFDD3C05176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9A1003-C988-3D4C-ADBB-3EA3527913E8}"/>
                </a:ext>
              </a:extLst>
            </p:cNvPr>
            <p:cNvGrpSpPr/>
            <p:nvPr/>
          </p:nvGrpSpPr>
          <p:grpSpPr>
            <a:xfrm>
              <a:off x="6925871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6" name="Picture 15" descr="Shape&#10;&#10;Description automatically generated">
                <a:extLst>
                  <a:ext uri="{FF2B5EF4-FFF2-40B4-BE49-F238E27FC236}">
                    <a16:creationId xmlns:a16="http://schemas.microsoft.com/office/drawing/2014/main" id="{79F5EF37-0031-5D4F-BD8E-9AF1B73D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7" name="Picture 16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E05A6B5E-69FA-BA4D-8A5D-65262C21C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52CE1-02D8-914C-BFD6-FB79C84B988E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C968C2-AD8A-B748-AFA7-04549BBA2595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5C5A54-4468-4842-B98E-C30FA78F2E9B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running</a:t>
                </a: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D256F-2BE3-9C4D-AAD7-C0A82D37A18D}"/>
                </a:ext>
              </a:extLst>
            </p:cNvPr>
            <p:cNvSpPr/>
            <p:nvPr/>
          </p:nvSpPr>
          <p:spPr>
            <a:xfrm>
              <a:off x="9902244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E6DD125-71F5-8C42-AF46-95B43BA943E9}"/>
              </a:ext>
            </a:extLst>
          </p:cNvPr>
          <p:cNvGrpSpPr/>
          <p:nvPr/>
        </p:nvGrpSpPr>
        <p:grpSpPr>
          <a:xfrm>
            <a:off x="656014" y="1854200"/>
            <a:ext cx="4523756" cy="3635382"/>
            <a:chOff x="656014" y="1854200"/>
            <a:chExt cx="4523756" cy="36353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04512B-C45C-4D48-87BE-4419796F0069}"/>
                </a:ext>
              </a:extLst>
            </p:cNvPr>
            <p:cNvGrpSpPr/>
            <p:nvPr/>
          </p:nvGrpSpPr>
          <p:grpSpPr>
            <a:xfrm>
              <a:off x="663809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3" name="Picture 12" descr="Shape&#10;&#10;Description automatically generated">
                <a:extLst>
                  <a:ext uri="{FF2B5EF4-FFF2-40B4-BE49-F238E27FC236}">
                    <a16:creationId xmlns:a16="http://schemas.microsoft.com/office/drawing/2014/main" id="{97F7D177-E0FF-3246-9806-A5BFCD3F6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4" name="Picture 13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7092F855-80CC-DC4E-B31C-4995102D7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6B9DF4-685F-A54F-B78C-30EC5E8384D8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AA05FA-8A5E-CD49-9C0D-4C701DE099E7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D8F5B3-48FE-FC42-8675-5C0D98AA6104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running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611190-00A2-5B45-A8FE-1150297EE219}"/>
                </a:ext>
              </a:extLst>
            </p:cNvPr>
            <p:cNvSpPr/>
            <p:nvPr/>
          </p:nvSpPr>
          <p:spPr>
            <a:xfrm>
              <a:off x="656014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79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4:00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3:55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70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91FF764-4344-5441-9E01-E1A37F8201DF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3:47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56C8CE-A79C-E645-A96E-7A0B7CF8333E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D2B29-63BF-6342-8E07-390DBCD203F0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0A8200-FFCC-5C44-B674-BFF90DFE7A29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9:10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FC7061-B184-9C4F-BD32-F91DB2F2321C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976EA5-F58B-C543-8DE7-6C85815BEAE3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91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a roundtrip ticket?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a roundtrip ticket?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43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$300.03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$295.03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7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$288.03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$788.03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45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cheapest place?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cheapest place?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49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$200.05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$205.05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351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$212.05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$678.05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907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quote?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quote?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05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$300.04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$306.04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35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1A118E-393B-F342-B9AC-3AC3CDD53C64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what metro lines are running?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They are all running.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L1: running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L2: running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L3: running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15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$314.04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$760.04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835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would it cost to take a train?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would it cost to take a train?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443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$200.09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$194.09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851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$186.09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$500.09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705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is the cheapest flight?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is the cheapest flight?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91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$300.03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$292.03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19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$284.03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$788.03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476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cheapest place?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is the cheapest place?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98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$200.05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$208.05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31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$216.05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$492.05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2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5DC34D-8433-D54C-9228-8EDE4FE58310}"/>
              </a:ext>
            </a:extLst>
          </p:cNvPr>
          <p:cNvGrpSpPr/>
          <p:nvPr/>
        </p:nvGrpSpPr>
        <p:grpSpPr>
          <a:xfrm>
            <a:off x="750168" y="1854200"/>
            <a:ext cx="4515961" cy="3635382"/>
            <a:chOff x="750168" y="1854200"/>
            <a:chExt cx="4515961" cy="36353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43B3FF-8AC7-E241-B87D-5A2464EE7E75}"/>
                </a:ext>
              </a:extLst>
            </p:cNvPr>
            <p:cNvGrpSpPr/>
            <p:nvPr/>
          </p:nvGrpSpPr>
          <p:grpSpPr>
            <a:xfrm>
              <a:off x="750168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3" name="Picture 12" descr="Shape&#10;&#10;Description automatically generated">
                <a:extLst>
                  <a:ext uri="{FF2B5EF4-FFF2-40B4-BE49-F238E27FC236}">
                    <a16:creationId xmlns:a16="http://schemas.microsoft.com/office/drawing/2014/main" id="{750006FC-D5F3-764A-BAEF-3DC1DFA15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4" name="Picture 13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B90A0F85-9AEB-3C48-B078-FBBD4C69F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DB7123-251E-B040-81B7-80FEFAEECE9E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211F4B-C6B8-2343-A873-D867E1810CD5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73ECE0-8B75-D24C-84F4-8099BA5E3EC3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running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DC0C1-50AC-2B47-A1C0-692C6F7FFE28}"/>
                </a:ext>
              </a:extLst>
            </p:cNvPr>
            <p:cNvSpPr/>
            <p:nvPr/>
          </p:nvSpPr>
          <p:spPr>
            <a:xfrm>
              <a:off x="750168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7CB36E-F20B-1D4F-8BB5-4150D6628B1E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9A1003-C988-3D4C-ADBB-3EA3527913E8}"/>
                </a:ext>
              </a:extLst>
            </p:cNvPr>
            <p:cNvGrpSpPr/>
            <p:nvPr/>
          </p:nvGrpSpPr>
          <p:grpSpPr>
            <a:xfrm>
              <a:off x="6925871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6" name="Picture 15" descr="Shape&#10;&#10;Description automatically generated">
                <a:extLst>
                  <a:ext uri="{FF2B5EF4-FFF2-40B4-BE49-F238E27FC236}">
                    <a16:creationId xmlns:a16="http://schemas.microsoft.com/office/drawing/2014/main" id="{79F5EF37-0031-5D4F-BD8E-9AF1B73D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7" name="Picture 16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E05A6B5E-69FA-BA4D-8A5D-65262C21C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52CE1-02D8-914C-BFD6-FB79C84B988E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C968C2-AD8A-B748-AFA7-04549BBA2595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5C5A54-4468-4842-B98E-C30FA78F2E9B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running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running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EC01-769B-DE4E-A937-35165CA1BF3C}"/>
                </a:ext>
              </a:extLst>
            </p:cNvPr>
            <p:cNvSpPr/>
            <p:nvPr/>
          </p:nvSpPr>
          <p:spPr>
            <a:xfrm>
              <a:off x="9898984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544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does it cost?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much does it cost?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$300.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648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$300.04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$309.04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014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$318.04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$760.04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579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64224" y="773855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would it cost to rent a car for three days?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36529" y="773855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much would it cost to rent a car for three days?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$200.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85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726913-FE71-1E41-89D0-3D779D241491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$200.09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314E64-25A2-3241-A475-A2CF5A8F630B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$191.09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262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D7D2E0-87A9-704D-93CF-9C9197D999CF}"/>
              </a:ext>
            </a:extLst>
          </p:cNvPr>
          <p:cNvGrpSpPr/>
          <p:nvPr/>
        </p:nvGrpSpPr>
        <p:grpSpPr>
          <a:xfrm>
            <a:off x="853171" y="1823475"/>
            <a:ext cx="4416452" cy="3666107"/>
            <a:chOff x="853171" y="1823475"/>
            <a:chExt cx="4416452" cy="3666107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171" y="1823475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23475"/>
              <a:ext cx="1539588" cy="3149600"/>
            </a:xfrm>
            <a:prstGeom prst="rect">
              <a:avLst/>
            </a:prstGeom>
          </p:spPr>
        </p:pic>
        <p:pic>
          <p:nvPicPr>
            <p:cNvPr id="4" name="Picture 3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97E1CDB6-EE9F-344E-AD76-D4509D5A1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750" y="2798200"/>
              <a:ext cx="1386289" cy="17002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CC3444-27D9-2146-A545-506145996937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93E4C-CF63-D644-81C7-1A19E0CA0A3D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BBFC-E303-D949-A454-75829B0D1DE9}"/>
                </a:ext>
              </a:extLst>
            </p:cNvPr>
            <p:cNvSpPr txBox="1"/>
            <p:nvPr/>
          </p:nvSpPr>
          <p:spPr>
            <a:xfrm>
              <a:off x="933795" y="235528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$182.09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FCBEF8-0F77-8040-8D20-340AD806A338}"/>
              </a:ext>
            </a:extLst>
          </p:cNvPr>
          <p:cNvGrpSpPr/>
          <p:nvPr/>
        </p:nvGrpSpPr>
        <p:grpSpPr>
          <a:xfrm>
            <a:off x="6841753" y="1884925"/>
            <a:ext cx="4416452" cy="3604657"/>
            <a:chOff x="6841753" y="1884925"/>
            <a:chExt cx="4416452" cy="3604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799FD-831B-DD41-8D3D-57D7526AEB2C}"/>
                </a:ext>
              </a:extLst>
            </p:cNvPr>
            <p:cNvSpPr txBox="1"/>
            <p:nvPr/>
          </p:nvSpPr>
          <p:spPr>
            <a:xfrm>
              <a:off x="6935173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D4CC3D-1C40-E64C-ADA9-5CB91E61A3CE}"/>
                </a:ext>
              </a:extLst>
            </p:cNvPr>
            <p:cNvSpPr txBox="1"/>
            <p:nvPr/>
          </p:nvSpPr>
          <p:spPr>
            <a:xfrm>
              <a:off x="980731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28537339-4230-3C4A-AB02-6F2CBCBDD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1753" y="1884925"/>
              <a:ext cx="1524000" cy="3149600"/>
            </a:xfrm>
            <a:prstGeom prst="rect">
              <a:avLst/>
            </a:prstGeom>
          </p:spPr>
        </p:pic>
        <p:pic>
          <p:nvPicPr>
            <p:cNvPr id="15" name="Picture 14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6802E3-217D-DA45-B9F8-573C91F33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8617" y="1884925"/>
              <a:ext cx="1539588" cy="3149600"/>
            </a:xfrm>
            <a:prstGeom prst="rect">
              <a:avLst/>
            </a:prstGeom>
          </p:spPr>
        </p:pic>
        <p:pic>
          <p:nvPicPr>
            <p:cNvPr id="16" name="Picture 1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D277B67E-8520-A44A-8E5E-8EF17D3A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2" y="2859650"/>
              <a:ext cx="1386289" cy="17002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BCEB9-90FF-6049-904A-BE24F2468CF0}"/>
                </a:ext>
              </a:extLst>
            </p:cNvPr>
            <p:cNvSpPr txBox="1"/>
            <p:nvPr/>
          </p:nvSpPr>
          <p:spPr>
            <a:xfrm>
              <a:off x="6922377" y="2416731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$500.09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324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out does she live?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09338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 miles.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out does she live?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160249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 miles.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870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191.2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92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182.2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688.2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59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out does she live?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150 miles from here.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out does she live?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150 miles from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30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630E35-AD97-B34A-BC4D-90B0E46B7A7A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are any of the metro lines running?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L1: closed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L2: closed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L3: closed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501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524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162.2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556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the closest state park?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250 miles away.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the closest state park?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250 miles away.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8647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250.3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0170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264.3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712.3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874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is the closest airport?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How far is the closest airport?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586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294.2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889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286.2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610.2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2639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can you check how far it is from here?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200 miles.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can you check how far it is from here?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200 miles.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3407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1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7CA13C-23FA-DE4B-9F90-5B0AF3E6C573}"/>
              </a:ext>
            </a:extLst>
          </p:cNvPr>
          <p:cNvGrpSpPr/>
          <p:nvPr/>
        </p:nvGrpSpPr>
        <p:grpSpPr>
          <a:xfrm>
            <a:off x="949742" y="1854200"/>
            <a:ext cx="4523756" cy="3635382"/>
            <a:chOff x="949742" y="1854200"/>
            <a:chExt cx="4523756" cy="36353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B6E402-AEDD-C24F-97F8-A2EE74F7A12C}"/>
                </a:ext>
              </a:extLst>
            </p:cNvPr>
            <p:cNvGrpSpPr/>
            <p:nvPr/>
          </p:nvGrpSpPr>
          <p:grpSpPr>
            <a:xfrm>
              <a:off x="957537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3" name="Picture 12" descr="Shape&#10;&#10;Description automatically generated">
                <a:extLst>
                  <a:ext uri="{FF2B5EF4-FFF2-40B4-BE49-F238E27FC236}">
                    <a16:creationId xmlns:a16="http://schemas.microsoft.com/office/drawing/2014/main" id="{181247AA-B9A4-444B-AA89-30B50956F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4" name="Picture 13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9CE919AB-B754-7A4C-9363-2C216C579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B9AB8A-ECC6-1344-842D-EC6DD35E9DE9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1C07F5-2F35-CF46-AE03-3C40DC3BD358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4105F6-CF9B-FF47-B392-9A9C455CD75B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closed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76C680-3F49-C344-8C72-C0217B2A175D}"/>
                </a:ext>
              </a:extLst>
            </p:cNvPr>
            <p:cNvSpPr/>
            <p:nvPr/>
          </p:nvSpPr>
          <p:spPr>
            <a:xfrm>
              <a:off x="949742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FAF87-553E-BE4F-B1BD-13A48B7354B2}"/>
              </a:ext>
            </a:extLst>
          </p:cNvPr>
          <p:cNvGrpSpPr/>
          <p:nvPr/>
        </p:nvGrpSpPr>
        <p:grpSpPr>
          <a:xfrm>
            <a:off x="6925871" y="1854200"/>
            <a:ext cx="4517490" cy="3635382"/>
            <a:chOff x="6925871" y="1854200"/>
            <a:chExt cx="4517490" cy="36353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9A1003-C988-3D4C-ADBB-3EA3527913E8}"/>
                </a:ext>
              </a:extLst>
            </p:cNvPr>
            <p:cNvGrpSpPr/>
            <p:nvPr/>
          </p:nvGrpSpPr>
          <p:grpSpPr>
            <a:xfrm>
              <a:off x="6925871" y="1854200"/>
              <a:ext cx="4515961" cy="3635382"/>
              <a:chOff x="6925871" y="1854200"/>
              <a:chExt cx="4515961" cy="3635382"/>
            </a:xfrm>
          </p:grpSpPr>
          <p:pic>
            <p:nvPicPr>
              <p:cNvPr id="16" name="Picture 15" descr="Shape&#10;&#10;Description automatically generated">
                <a:extLst>
                  <a:ext uri="{FF2B5EF4-FFF2-40B4-BE49-F238E27FC236}">
                    <a16:creationId xmlns:a16="http://schemas.microsoft.com/office/drawing/2014/main" id="{79F5EF37-0031-5D4F-BD8E-9AF1B73D3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71" y="1854200"/>
                <a:ext cx="1524000" cy="3149600"/>
              </a:xfrm>
              <a:prstGeom prst="rect">
                <a:avLst/>
              </a:prstGeom>
            </p:spPr>
          </p:pic>
          <p:pic>
            <p:nvPicPr>
              <p:cNvPr id="17" name="Picture 16" descr="A close 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E05A6B5E-69FA-BA4D-8A5D-65262C21C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2244" y="1854200"/>
                <a:ext cx="1539588" cy="31496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152CE1-02D8-914C-BFD6-FB79C84B988E}"/>
                  </a:ext>
                </a:extLst>
              </p:cNvPr>
              <p:cNvSpPr txBox="1"/>
              <p:nvPr/>
            </p:nvSpPr>
            <p:spPr>
              <a:xfrm>
                <a:off x="7012231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C968C2-AD8A-B748-AFA7-04549BBA2595}"/>
                  </a:ext>
                </a:extLst>
              </p:cNvPr>
              <p:cNvSpPr txBox="1"/>
              <p:nvPr/>
            </p:nvSpPr>
            <p:spPr>
              <a:xfrm>
                <a:off x="9990939" y="5120250"/>
                <a:ext cx="1362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5C5A54-4468-4842-B98E-C30FA78F2E9B}"/>
                  </a:ext>
                </a:extLst>
              </p:cNvPr>
              <p:cNvSpPr txBox="1"/>
              <p:nvPr/>
            </p:nvSpPr>
            <p:spPr>
              <a:xfrm>
                <a:off x="6975625" y="2339981"/>
                <a:ext cx="1424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L2: closed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L3: closed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B29EEA-1D1A-7145-A3A6-A06D830755E5}"/>
                </a:ext>
              </a:extLst>
            </p:cNvPr>
            <p:cNvSpPr/>
            <p:nvPr/>
          </p:nvSpPr>
          <p:spPr>
            <a:xfrm>
              <a:off x="9903773" y="1854200"/>
              <a:ext cx="1539588" cy="314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0964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186.1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692.1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908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how far is the closest orchard?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how far is the closest orchard?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797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308.1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30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316.1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658.1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6967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the venue?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the venue?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231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309.2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25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318.2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767.2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160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her hometown?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6737479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So, how far is her hometown?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9736792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300 miles away.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415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295.1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4353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DF10D-C7F8-C445-92B8-FF253E654BD0}"/>
              </a:ext>
            </a:extLst>
          </p:cNvPr>
          <p:cNvGrpSpPr/>
          <p:nvPr/>
        </p:nvGrpSpPr>
        <p:grpSpPr>
          <a:xfrm>
            <a:off x="753662" y="1854200"/>
            <a:ext cx="4515961" cy="3635382"/>
            <a:chOff x="753662" y="1854200"/>
            <a:chExt cx="4515961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62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3" name="Picture 2" descr="Map&#10;&#10;Description automatically generated">
              <a:extLst>
                <a:ext uri="{FF2B5EF4-FFF2-40B4-BE49-F238E27FC236}">
                  <a16:creationId xmlns:a16="http://schemas.microsoft.com/office/drawing/2014/main" id="{F6E9FC95-3F1D-E048-814B-23E578D9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1" y="2786066"/>
              <a:ext cx="1324982" cy="1628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A15A7-F46B-5146-A9B7-F77CF30D5C35}"/>
                </a:ext>
              </a:extLst>
            </p:cNvPr>
            <p:cNvSpPr txBox="1"/>
            <p:nvPr/>
          </p:nvSpPr>
          <p:spPr>
            <a:xfrm>
              <a:off x="84002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9370A-0460-7843-B83B-C3272B02CB8A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14F37-55C9-3340-BA3F-7F9471D2C725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288.1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3409EA-46E9-0440-9E5E-08558B95EFE8}"/>
              </a:ext>
            </a:extLst>
          </p:cNvPr>
          <p:cNvGrpSpPr/>
          <p:nvPr/>
        </p:nvGrpSpPr>
        <p:grpSpPr>
          <a:xfrm>
            <a:off x="6822868" y="1854200"/>
            <a:ext cx="4515961" cy="3667139"/>
            <a:chOff x="6822868" y="1854200"/>
            <a:chExt cx="4515961" cy="36671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2BC9D5-C390-2A42-95DB-890BC1C37BC3}"/>
                </a:ext>
              </a:extLst>
            </p:cNvPr>
            <p:cNvSpPr txBox="1"/>
            <p:nvPr/>
          </p:nvSpPr>
          <p:spPr>
            <a:xfrm>
              <a:off x="6922377" y="5126596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9ECDDB-F952-CD45-84C8-FEB5A26AE23D}"/>
                </a:ext>
              </a:extLst>
            </p:cNvPr>
            <p:cNvSpPr txBox="1"/>
            <p:nvPr/>
          </p:nvSpPr>
          <p:spPr>
            <a:xfrm>
              <a:off x="9887936" y="5152007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2AB3ED3B-293D-2E40-A50F-DEEA04F2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2868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17F8CC15-E73B-3C48-B011-91B78DFF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41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1D7B6553-C2B4-DA42-A8EE-76705D2B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2377" y="2786066"/>
              <a:ext cx="1324982" cy="16287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EA4C9C-4C4A-D64E-8388-1CC861E35057}"/>
                </a:ext>
              </a:extLst>
            </p:cNvPr>
            <p:cNvSpPr txBox="1"/>
            <p:nvPr/>
          </p:nvSpPr>
          <p:spPr>
            <a:xfrm>
              <a:off x="6922377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588.1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2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56CD43-B78E-544A-917C-4352CFAACA36}"/>
              </a:ext>
            </a:extLst>
          </p:cNvPr>
          <p:cNvGrpSpPr/>
          <p:nvPr/>
        </p:nvGrpSpPr>
        <p:grpSpPr>
          <a:xfrm>
            <a:off x="56566" y="431800"/>
            <a:ext cx="5981700" cy="5994400"/>
            <a:chOff x="3105150" y="431800"/>
            <a:chExt cx="5981700" cy="59944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34926BF-F7F1-5A40-974A-306E2E6F7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431800"/>
              <a:ext cx="5981700" cy="599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4292081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you have the time?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7052202" y="1004689"/>
              <a:ext cx="1382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6ED948-6314-A945-83AA-89FB87521DCC}"/>
              </a:ext>
            </a:extLst>
          </p:cNvPr>
          <p:cNvGrpSpPr/>
          <p:nvPr/>
        </p:nvGrpSpPr>
        <p:grpSpPr>
          <a:xfrm>
            <a:off x="6167438" y="431800"/>
            <a:ext cx="5956300" cy="6007100"/>
            <a:chOff x="6167438" y="431800"/>
            <a:chExt cx="5956300" cy="6007100"/>
          </a:xfrm>
        </p:grpSpPr>
        <p:pic>
          <p:nvPicPr>
            <p:cNvPr id="9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F933495-018D-E64C-BF11-BCC85F9FD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7438" y="431800"/>
              <a:ext cx="5956300" cy="600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3EB8CB-C752-2441-8298-A190FF1C914A}"/>
                </a:ext>
              </a:extLst>
            </p:cNvPr>
            <p:cNvSpPr txBox="1"/>
            <p:nvPr/>
          </p:nvSpPr>
          <p:spPr>
            <a:xfrm>
              <a:off x="7310925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you have the time?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EF6FE5-8487-5B4D-9229-1314676BAFF6}"/>
                </a:ext>
              </a:extLst>
            </p:cNvPr>
            <p:cNvSpPr txBox="1"/>
            <p:nvPr/>
          </p:nvSpPr>
          <p:spPr>
            <a:xfrm>
              <a:off x="10045947" y="1004689"/>
              <a:ext cx="123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8925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4D2D7-867E-3A4D-91BF-9583C18542B9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are any of the lines delayed?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9798F-1728-ED48-BC38-707E5788ECB3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7025380" y="2339982"/>
              <a:ext cx="13621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L1: delayed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L2: delayed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L3: 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4458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98DC3C-8B5C-C84E-808D-9A1A74429B31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do we have to pay tolls?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routes are toll free.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 1: free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 2: toll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Route 3: 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497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7F71D9-7E75-5A4A-83EF-20C95292D61A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Hey, is it possible to take our bike on the train?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It’s possible on some trains.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4271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633E76-B2B3-B343-8556-425F7F44D577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any of these hotels pet-friendly?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7540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A64DEF-F772-EA4D-8188-5C3DD38C4303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any of these restaurants vegan friendly?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144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22660B-AE88-3443-98F2-2A03F63C4E42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these cafes have wi-fi?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Cafe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Cafe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Cafe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3510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EA23B9-B776-9F44-93D6-37DEAB0AE004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these recipes gluten free?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189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47275-0C2E-3C44-B133-D921C9A848BE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beaches allow smoking?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Beach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Beach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Beach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972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5C342B-8A4C-FC4E-AA80-0C846D306A49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hotels have cable TV?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0344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49DC73-9F3D-B94E-A9A2-2E948C7188E2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have in-unit wash and dry?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16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92A7B-EA35-DC4D-918E-35B0F5500517}"/>
              </a:ext>
            </a:extLst>
          </p:cNvPr>
          <p:cNvGrpSpPr/>
          <p:nvPr/>
        </p:nvGrpSpPr>
        <p:grpSpPr>
          <a:xfrm>
            <a:off x="772271" y="1854200"/>
            <a:ext cx="4497352" cy="3635382"/>
            <a:chOff x="772271" y="1854200"/>
            <a:chExt cx="4497352" cy="3635382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DC48F6A0-EA68-F341-9DD1-B2477075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271" y="1854200"/>
              <a:ext cx="1524000" cy="3149600"/>
            </a:xfrm>
            <a:prstGeom prst="rect">
              <a:avLst/>
            </a:prstGeom>
          </p:spPr>
        </p:pic>
        <p:pic>
          <p:nvPicPr>
            <p:cNvPr id="11" name="Picture 10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7059F165-A08A-7244-86DD-82ED30E7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035" y="1854200"/>
              <a:ext cx="1539588" cy="314960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3EA39FA-F7D9-194D-8B97-7337FC0A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172" y="2797164"/>
              <a:ext cx="1362197" cy="18351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0EC240-7BF4-9D45-8DEB-A6D039FD7AFB}"/>
                </a:ext>
              </a:extLst>
            </p:cNvPr>
            <p:cNvSpPr txBox="1"/>
            <p:nvPr/>
          </p:nvSpPr>
          <p:spPr>
            <a:xfrm>
              <a:off x="853171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50EF3-10F8-9948-A9AE-36D6FB3E1B99}"/>
                </a:ext>
              </a:extLst>
            </p:cNvPr>
            <p:cNvSpPr txBox="1"/>
            <p:nvPr/>
          </p:nvSpPr>
          <p:spPr>
            <a:xfrm>
              <a:off x="85317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D451A-2DA1-5845-9866-3561759DB32E}"/>
                </a:ext>
              </a:extLst>
            </p:cNvPr>
            <p:cNvSpPr txBox="1"/>
            <p:nvPr/>
          </p:nvSpPr>
          <p:spPr>
            <a:xfrm>
              <a:off x="3818730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47B48E-2329-A643-92F8-8EBDCD9AEF7D}"/>
              </a:ext>
            </a:extLst>
          </p:cNvPr>
          <p:cNvGrpSpPr/>
          <p:nvPr/>
        </p:nvGrpSpPr>
        <p:grpSpPr>
          <a:xfrm>
            <a:off x="6781800" y="1854200"/>
            <a:ext cx="4583078" cy="3635382"/>
            <a:chOff x="6781800" y="1854200"/>
            <a:chExt cx="4583078" cy="3635382"/>
          </a:xfrm>
        </p:grpSpPr>
        <p:pic>
          <p:nvPicPr>
            <p:cNvPr id="15" name="Picture 14" descr="Shape&#10;&#10;Description automatically generated">
              <a:extLst>
                <a:ext uri="{FF2B5EF4-FFF2-40B4-BE49-F238E27FC236}">
                  <a16:creationId xmlns:a16="http://schemas.microsoft.com/office/drawing/2014/main" id="{DC4F4DE6-9E31-804D-A0F9-34E6CDDF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800" y="1854200"/>
              <a:ext cx="1524000" cy="3149600"/>
            </a:xfrm>
            <a:prstGeom prst="rect">
              <a:avLst/>
            </a:prstGeom>
          </p:spPr>
        </p:pic>
        <p:pic>
          <p:nvPicPr>
            <p:cNvPr id="16" name="Picture 15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6FD9FC9-8583-8F43-8412-38994AEA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290" y="1854200"/>
              <a:ext cx="1539588" cy="314960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5BDF248-24B9-F446-BC5D-90EFF4FB4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01" y="2797164"/>
              <a:ext cx="1362197" cy="18351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F6A327-303D-5144-92D0-14FFBDBFF170}"/>
                </a:ext>
              </a:extLst>
            </p:cNvPr>
            <p:cNvSpPr txBox="1"/>
            <p:nvPr/>
          </p:nvSpPr>
          <p:spPr>
            <a:xfrm>
              <a:off x="6862700" y="2339982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2:58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A37ECB-69FB-524D-8449-C7578FD6E12D}"/>
                </a:ext>
              </a:extLst>
            </p:cNvPr>
            <p:cNvSpPr txBox="1"/>
            <p:nvPr/>
          </p:nvSpPr>
          <p:spPr>
            <a:xfrm>
              <a:off x="68597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79DC50-2A83-1642-A65F-76649E5D13EB}"/>
                </a:ext>
              </a:extLst>
            </p:cNvPr>
            <p:cNvSpPr txBox="1"/>
            <p:nvPr/>
          </p:nvSpPr>
          <p:spPr>
            <a:xfrm>
              <a:off x="9900732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502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D80FB2-AA4A-0F4D-9FEB-66F2A642F19C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these parks allow camping?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96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C4CB52-CFE2-F749-A2F8-B595615489A4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these lakes wheelchair accessible?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1: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046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89BB60-0B20-7246-9C55-6B92734A58CC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these apartments have a parking garage?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1: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Apt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1460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3A3348-0896-ED45-8D71-CE27BF6B782B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you fish in these lakes?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can on some of them.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1: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Lake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9637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22AEAF-F4E9-4348-A72D-F34F6C7F5E96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restaurants allow smoking?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1: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2602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6F14EA-9A9F-C146-8552-3896DED482CB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sectors have tickets left?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 1: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 2: no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 3: 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2198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FDA89C-DC88-EA40-A33B-FEF16BB751AB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these venues available for our dates?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are.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Venue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Venue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Venue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654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CDD81A-F58E-CD49-BD89-E05D09EB3931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rentals have a van available?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Rent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9340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C920EA-372A-2E48-B767-B3D7D933B80A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hotels have a gym?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Hotel 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7006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AE52A5-AA47-1949-AD6A-E42B81CE5C88}"/>
              </a:ext>
            </a:extLst>
          </p:cNvPr>
          <p:cNvGrpSpPr/>
          <p:nvPr/>
        </p:nvGrpSpPr>
        <p:grpSpPr>
          <a:xfrm>
            <a:off x="88886" y="431800"/>
            <a:ext cx="6045200" cy="5981700"/>
            <a:chOff x="88886" y="431800"/>
            <a:chExt cx="6045200" cy="5981700"/>
          </a:xfrm>
        </p:grpSpPr>
        <p:pic>
          <p:nvPicPr>
            <p:cNvPr id="3" name="Picture 2" descr="Shape&#10;&#10;Description automatically generated">
              <a:extLst>
                <a:ext uri="{FF2B5EF4-FFF2-40B4-BE49-F238E27FC236}">
                  <a16:creationId xmlns:a16="http://schemas.microsoft.com/office/drawing/2014/main" id="{4AF0E1E9-E1E5-C544-B189-D162DED0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86" y="431800"/>
              <a:ext cx="6045200" cy="598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F2B20D-7690-474E-98E5-4A47710FA3E3}"/>
                </a:ext>
              </a:extLst>
            </p:cNvPr>
            <p:cNvSpPr txBox="1"/>
            <p:nvPr/>
          </p:nvSpPr>
          <p:spPr>
            <a:xfrm>
              <a:off x="1243497" y="821093"/>
              <a:ext cx="1654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 any of these restaurants serve Italian food?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EC53E4-8D05-B64F-82C2-B9F195B966AF}"/>
                </a:ext>
              </a:extLst>
            </p:cNvPr>
            <p:cNvSpPr txBox="1"/>
            <p:nvPr/>
          </p:nvSpPr>
          <p:spPr>
            <a:xfrm>
              <a:off x="3688895" y="1004689"/>
              <a:ext cx="165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of them do.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9A1003-C988-3D4C-ADBB-3EA3527913E8}"/>
              </a:ext>
            </a:extLst>
          </p:cNvPr>
          <p:cNvGrpSpPr/>
          <p:nvPr/>
        </p:nvGrpSpPr>
        <p:grpSpPr>
          <a:xfrm>
            <a:off x="6925871" y="1854200"/>
            <a:ext cx="4515961" cy="3635382"/>
            <a:chOff x="6925871" y="1854200"/>
            <a:chExt cx="4515961" cy="3635382"/>
          </a:xfrm>
        </p:grpSpPr>
        <p:pic>
          <p:nvPicPr>
            <p:cNvPr id="16" name="Picture 15" descr="Shape&#10;&#10;Description automatically generated">
              <a:extLst>
                <a:ext uri="{FF2B5EF4-FFF2-40B4-BE49-F238E27FC236}">
                  <a16:creationId xmlns:a16="http://schemas.microsoft.com/office/drawing/2014/main" id="{79F5EF37-0031-5D4F-BD8E-9AF1B73D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871" y="1854200"/>
              <a:ext cx="1524000" cy="3149600"/>
            </a:xfrm>
            <a:prstGeom prst="rect">
              <a:avLst/>
            </a:prstGeom>
          </p:spPr>
        </p:pic>
        <p:pic>
          <p:nvPicPr>
            <p:cNvPr id="17" name="Picture 16" descr="A close 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E05A6B5E-69FA-BA4D-8A5D-65262C2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2244" y="1854200"/>
              <a:ext cx="1539588" cy="3149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152CE1-02D8-914C-BFD6-FB79C84B988E}"/>
                </a:ext>
              </a:extLst>
            </p:cNvPr>
            <p:cNvSpPr txBox="1"/>
            <p:nvPr/>
          </p:nvSpPr>
          <p:spPr>
            <a:xfrm>
              <a:off x="7012231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C968C2-AD8A-B748-AFA7-04549BBA2595}"/>
                </a:ext>
              </a:extLst>
            </p:cNvPr>
            <p:cNvSpPr txBox="1"/>
            <p:nvPr/>
          </p:nvSpPr>
          <p:spPr>
            <a:xfrm>
              <a:off x="9990939" y="5120250"/>
              <a:ext cx="1362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C5A54-4468-4842-B98E-C30FA78F2E9B}"/>
                </a:ext>
              </a:extLst>
            </p:cNvPr>
            <p:cNvSpPr txBox="1"/>
            <p:nvPr/>
          </p:nvSpPr>
          <p:spPr>
            <a:xfrm>
              <a:off x="6975625" y="2339981"/>
              <a:ext cx="14244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R2: yes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R3: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3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1719</Words>
  <Application>Microsoft Macintosh PowerPoint</Application>
  <PresentationFormat>Widescreen</PresentationFormat>
  <Paragraphs>638</Paragraphs>
  <Slides>103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Velasquez</dc:creator>
  <cp:lastModifiedBy>Tony Velasquez</cp:lastModifiedBy>
  <cp:revision>27</cp:revision>
  <dcterms:created xsi:type="dcterms:W3CDTF">2021-05-06T00:43:43Z</dcterms:created>
  <dcterms:modified xsi:type="dcterms:W3CDTF">2021-05-17T18:59:18Z</dcterms:modified>
</cp:coreProperties>
</file>