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55BE-FE05-A17B-A6EB-3ABE4114D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C3A3-E170-DBEF-00DA-A8F8BCC6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3CAF7-293F-9D5C-B0E2-CF030455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106C-FBCD-3037-1683-0CCADE20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C953-4C88-B857-966E-1ECAC60E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4CA9-AED0-8879-DE44-FCDB548D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4B1FC-2C53-4A13-1705-33A5E3B63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150F-955D-5B9A-F6D8-1D7941E3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AE98-8F41-8269-7451-2BC58EBB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89B4-5975-0B1F-FE5C-8B4682D2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1EC46-FEFF-578A-C62B-8E470EA2F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0C7A0-F20D-D1A1-FFA9-AD948579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62BC-71AF-E423-4CE3-8DA4770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2E2A-ED3D-E617-DCBD-823DC1D4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3060-80C2-EB10-0532-EADF6C58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611-9AAF-D25D-144B-DF29E762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1877-96DB-EB7A-52BD-033C93A2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F0A7-AF61-CADC-DFE4-D6FA6023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DCF15-0523-1BC0-03AC-294DF63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3F89-CB69-B82F-DCD3-302C3067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14EB-9510-B5B1-E170-1CC9A08D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8CF1-DFEC-8F2A-1E53-549DA434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DC74-FA33-A5DE-304F-A5442969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8800-CF61-D8A3-7954-987F5D59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564E1-34BC-EC7A-6367-5E11E532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D6D1-8B24-14E0-5808-90924376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DF0C-2AD5-2652-9CB9-CF0DFDA32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8B5E-B8F3-6741-B0C7-FDB19F9AE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DDD0-5CD1-D9A0-E1A1-FBFD41EE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21A7B-FBC6-0905-D3AB-772E1A0C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557C7-3BB8-4EFE-36D4-D1445445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0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2320-708F-3589-424B-A1A7C841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BD913-8E91-FB73-1E8E-F5C9619D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D4F07-F524-01BC-92BD-0AD356020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13A56-B520-BD3F-D80F-AF72739C5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CF93A-8F93-8B9A-79C4-0E4F642FC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B6FEF-0440-74DA-D9BD-C13D5CCC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E7258-02C9-999E-8518-61245954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8FDBC-CA2A-E54C-E3E4-359E6E0A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4A1B-2F42-C5BE-9C61-E22857C4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5A128-B0AE-CFF7-845E-6060E0BC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97AA9-7A25-DDAA-8C24-9240C48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CCA24-B311-95E4-CCE3-431303B0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51DE2-03F8-60C1-200B-0E3B8670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5ACD3-4290-123A-37BA-2F210593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E4E5-A100-B464-1C43-38FD9F1A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6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88B2-DDC2-DFAB-47F5-D36604A8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EBE6-35D3-A3C7-FC7D-1D4C4A3A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AF055-DAA1-45EA-B9A8-9C26D5B7A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A1A3-BC2B-5323-596A-8D942F93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4E42C-2564-7095-119D-02C6C1F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6C5BA-E785-38C4-C649-72E1E62B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981C-E0C1-6BCA-380F-46AA7961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C7392-1F8C-2AE4-5F56-426E05722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D58EC-EFB9-A9CC-4B52-91BAAD3E3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3FA1B-B51C-CCBB-76C8-F972588F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0489-BAAB-C4A8-4715-137B1108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F91BD-EC7E-DE35-CC55-939B272B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E28CE-8AAA-8F7A-6DD6-AB017E35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37E6-0DEE-D139-B581-794402E1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F03A-E3CB-448F-DE48-33F151AC1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F30-EDAE-D647-83A1-E593A0E267F8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133B-7F7C-39AC-7B79-CE0761FA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AC6B-ABFE-4707-9665-F9407260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DA97-A03C-284C-820C-7BAC9842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4B693-1506-25F3-3092-D137A922171C}"/>
              </a:ext>
            </a:extLst>
          </p:cNvPr>
          <p:cNvSpPr txBox="1"/>
          <p:nvPr/>
        </p:nvSpPr>
        <p:spPr>
          <a:xfrm>
            <a:off x="4629150" y="1971675"/>
            <a:ext cx="1343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841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Velasquez</dc:creator>
  <cp:lastModifiedBy>Tony Velasquez</cp:lastModifiedBy>
  <cp:revision>1</cp:revision>
  <dcterms:created xsi:type="dcterms:W3CDTF">2022-11-08T03:16:14Z</dcterms:created>
  <dcterms:modified xsi:type="dcterms:W3CDTF">2022-11-08T04:20:42Z</dcterms:modified>
</cp:coreProperties>
</file>