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9" r:id="rId11"/>
    <p:sldId id="270" r:id="rId12"/>
    <p:sldId id="275" r:id="rId13"/>
    <p:sldId id="261" r:id="rId14"/>
    <p:sldId id="266" r:id="rId15"/>
    <p:sldId id="267" r:id="rId16"/>
    <p:sldId id="274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E99"/>
    <a:srgbClr val="C4BDA4"/>
    <a:srgbClr val="993631"/>
    <a:srgbClr val="AAC445"/>
    <a:srgbClr val="C4836B"/>
    <a:srgbClr val="689945"/>
    <a:srgbClr val="9C63C4"/>
    <a:srgbClr val="B7C484"/>
    <a:srgbClr val="C44D75"/>
    <a:srgbClr val="33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7"/>
    <p:restoredTop sz="94793"/>
  </p:normalViewPr>
  <p:slideViewPr>
    <p:cSldViewPr snapToGrid="0" snapToObjects="1">
      <p:cViewPr varScale="1">
        <p:scale>
          <a:sx n="124" d="100"/>
          <a:sy n="12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159DA-EFE6-8043-BA1B-A6676A2E45AB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252E-4F25-1241-A09F-547FE48F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5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8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5BF1-A151-EE47-A325-BEF7D28C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E5CF-4EEC-DA46-A348-FDD81E5D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F64C-32B2-824A-A85F-5BA45B9E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7CA2-26C0-D44D-9E5B-2A7F75F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78B2-5958-3346-B5BC-B4A5032F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6BF-CFE6-6E4C-9AAB-70B3D395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DD30-473D-8D43-A1BA-A5A9DF7F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274D-23B7-9E4A-BB9D-0CEF0DB3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00FF-FC5A-6341-99A3-37097175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2310-0A64-9F46-927B-4920F625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DDA4E-AF34-5444-BAC4-DE333936E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0297-FC1A-F149-B657-D241A33A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FF7-DEBF-5941-AE04-234DBF3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3418-0773-7B4B-BFA4-87CB3713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672B-A685-1545-A931-EDB4AD2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3E3F-B1B9-764C-BF3A-3F406FD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5EE-A14D-CB4B-ADA0-C097EC0A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CE7F-AAAC-314D-9D0C-CB408D9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B784-97C2-F344-950D-E86BF875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CE27-89F0-2640-B1AF-02523BE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320C-F258-404B-9BDF-B3F180B6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66A7-2604-044E-9AD9-5A0718C7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2329-B34C-3F4A-9FC8-B8227C71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8F58-FD7F-BA42-85D4-8D9C3D42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9161-BBE0-A441-A20C-104E4BA6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6EEB-91C8-0B42-B58B-C3510DBB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DA4-E3BE-0B46-8301-A0CA9C8F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5A2C-0CA5-7A42-820C-346A7B57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DF3AF-160F-704A-A393-B3146D26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FF26-40DF-7340-B64B-53ADFDF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201A-5C52-B646-BDA8-A968F7A9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FC10-4CC5-1E46-A52D-229DC54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DED6-7EF7-7B43-85AC-35287E2F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73B65-CD10-704D-AF83-D725B0C1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ADAA2-789D-544A-B8B9-B0C98277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A0FAC-5DD3-4B41-86D5-A228105B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A5E03-ADBB-3C46-BE72-C27A322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176-8C88-6743-91FF-B14C1659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CFF1-2681-2041-8124-6EA56B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ADEE-9B8D-E946-B461-82E788E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6A8D0-D0FB-E14F-983E-974CC00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05114-27CA-FB43-8A7C-F4138DA4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FFC9-37D4-6D47-B0F6-D23AB37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3972D-4D0A-4348-826D-D854F50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85E8-C096-D142-9CF0-9035E263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D86A7-7D11-7B41-AACA-FB08F3E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E153-41E4-7949-B5A7-D76E999B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B87-A954-5B42-AF57-17A636F6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442E-90DF-C145-A249-088BF05F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496EA-7800-EF44-BF59-0E790C8B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2AAA-9D40-E54B-B956-FC01C651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C214-366A-1246-8AE4-9EF76C63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F708-DD09-6543-8A8F-0C06C6D6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2B00D-17A7-2042-9F92-272645130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58FF-96F1-E145-B0A7-494C8155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4E90-2477-1041-90E9-7B97294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3EE6F-EB74-7743-A7AE-CC8D1ACB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4E66-16EA-9546-A2D3-3A5B836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22DE0-F00E-D145-B48D-B27BCEEF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5515-F633-434D-9377-59BFA3FB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2F6C-2804-B348-9A0D-364F373E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FF26-85C5-9F4A-89CD-8FBCBD6D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CB5E-069F-344B-8B7A-1BE00DDE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C734-3DA0-5343-B3EB-B9105DDC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QP1</a:t>
            </a:r>
            <a:br>
              <a:rPr lang="en-US" dirty="0"/>
            </a:br>
            <a:r>
              <a:rPr lang="en-US" dirty="0"/>
              <a:t>05_forced_choice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46A20-9ED5-A243-8988-0AFB5BF72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phone pictures</a:t>
            </a:r>
          </a:p>
        </p:txBody>
      </p:sp>
    </p:spTree>
    <p:extLst>
      <p:ext uri="{BB962C8B-B14F-4D97-AF65-F5344CB8AC3E}">
        <p14:creationId xmlns:p14="http://schemas.microsoft.com/office/powerpoint/2010/main" val="319617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2D59BB-11F0-E448-8CC6-00E14D501E5F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61787" y="404755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café 1:   19 min</a:t>
              </a:r>
            </a:p>
            <a:p>
              <a:r>
                <a:rPr lang="en-US" sz="2800" dirty="0">
                  <a:latin typeface="Times" pitchFamily="2" charset="0"/>
                </a:rPr>
                <a:t>café 2:   10 min</a:t>
              </a:r>
            </a:p>
            <a:p>
              <a:r>
                <a:rPr lang="en-US" sz="2800" dirty="0">
                  <a:latin typeface="Times" pitchFamily="2" charset="0"/>
                </a:rPr>
                <a:t>café 3:   12 min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D415BD-FDFC-E643-AE3E-7803A00C339E}"/>
              </a:ext>
            </a:extLst>
          </p:cNvPr>
          <p:cNvGrpSpPr/>
          <p:nvPr/>
        </p:nvGrpSpPr>
        <p:grpSpPr>
          <a:xfrm>
            <a:off x="3069472" y="404755"/>
            <a:ext cx="2944042" cy="5693107"/>
            <a:chOff x="3069472" y="404755"/>
            <a:chExt cx="2944042" cy="5693107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91DE837E-ED22-FF43-9C82-3AF7270B28D8}"/>
                </a:ext>
              </a:extLst>
            </p:cNvPr>
            <p:cNvSpPr/>
            <p:nvPr/>
          </p:nvSpPr>
          <p:spPr>
            <a:xfrm>
              <a:off x="3104293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18C9D168-7E20-3344-BBA6-FD4799CC7B67}"/>
                </a:ext>
              </a:extLst>
            </p:cNvPr>
            <p:cNvSpPr/>
            <p:nvPr/>
          </p:nvSpPr>
          <p:spPr>
            <a:xfrm>
              <a:off x="3200246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3C9C7E78-47DE-FE4A-8EA6-E46705627B86}"/>
                </a:ext>
              </a:extLst>
            </p:cNvPr>
            <p:cNvSpPr/>
            <p:nvPr/>
          </p:nvSpPr>
          <p:spPr>
            <a:xfrm>
              <a:off x="3975180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8DF86339-00BC-514E-92D2-ACE6C05ACDAC}"/>
                </a:ext>
              </a:extLst>
            </p:cNvPr>
            <p:cNvSpPr/>
            <p:nvPr/>
          </p:nvSpPr>
          <p:spPr>
            <a:xfrm>
              <a:off x="3975180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C562779-4C8E-624C-9C18-A0824E6D170D}"/>
                </a:ext>
              </a:extLst>
            </p:cNvPr>
            <p:cNvSpPr txBox="1"/>
            <p:nvPr/>
          </p:nvSpPr>
          <p:spPr>
            <a:xfrm>
              <a:off x="3299807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store 1:      4 mi</a:t>
              </a:r>
            </a:p>
            <a:p>
              <a:r>
                <a:rPr lang="en-US" sz="2800" dirty="0">
                  <a:latin typeface="Times" pitchFamily="2" charset="0"/>
                </a:rPr>
                <a:t>store 2:      7 mi</a:t>
              </a:r>
            </a:p>
            <a:p>
              <a:r>
                <a:rPr lang="en-US" sz="2800" dirty="0">
                  <a:latin typeface="Times" pitchFamily="2" charset="0"/>
                </a:rPr>
                <a:t>store 3:      8 mi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EB205B9E-18B8-2741-9F0D-4337D555F5D6}"/>
                </a:ext>
              </a:extLst>
            </p:cNvPr>
            <p:cNvSpPr/>
            <p:nvPr/>
          </p:nvSpPr>
          <p:spPr>
            <a:xfrm>
              <a:off x="3069472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9CD11D7F-8B9D-F847-9F49-1DA1E1697109}"/>
                </a:ext>
              </a:extLst>
            </p:cNvPr>
            <p:cNvSpPr/>
            <p:nvPr/>
          </p:nvSpPr>
          <p:spPr>
            <a:xfrm>
              <a:off x="5893887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915D3FCF-880A-4844-9455-B3DDBF8B7B9C}"/>
                </a:ext>
              </a:extLst>
            </p:cNvPr>
            <p:cNvSpPr/>
            <p:nvPr/>
          </p:nvSpPr>
          <p:spPr>
            <a:xfrm>
              <a:off x="5893887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94373B69-6248-6C4D-9A65-341E99CF241F}"/>
                </a:ext>
              </a:extLst>
            </p:cNvPr>
            <p:cNvSpPr/>
            <p:nvPr/>
          </p:nvSpPr>
          <p:spPr>
            <a:xfrm>
              <a:off x="3343102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5BAFB0-ECD5-494B-A04F-68EF33F80866}"/>
              </a:ext>
            </a:extLst>
          </p:cNvPr>
          <p:cNvGrpSpPr/>
          <p:nvPr/>
        </p:nvGrpSpPr>
        <p:grpSpPr>
          <a:xfrm>
            <a:off x="6084048" y="404755"/>
            <a:ext cx="2944042" cy="5693107"/>
            <a:chOff x="6084048" y="404755"/>
            <a:chExt cx="2944042" cy="5693107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73401B42-8B30-0948-987C-6D65F4D21923}"/>
                </a:ext>
              </a:extLst>
            </p:cNvPr>
            <p:cNvSpPr/>
            <p:nvPr/>
          </p:nvSpPr>
          <p:spPr>
            <a:xfrm>
              <a:off x="6118869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A8DA0E4E-7A16-864D-B878-DE9C01073C75}"/>
                </a:ext>
              </a:extLst>
            </p:cNvPr>
            <p:cNvSpPr/>
            <p:nvPr/>
          </p:nvSpPr>
          <p:spPr>
            <a:xfrm>
              <a:off x="6214822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F188934-8973-AF4E-8DC6-F86E0F6E6FB4}"/>
                </a:ext>
              </a:extLst>
            </p:cNvPr>
            <p:cNvSpPr/>
            <p:nvPr/>
          </p:nvSpPr>
          <p:spPr>
            <a:xfrm>
              <a:off x="6989756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80D6C03D-48F2-E645-873F-3A832E83CFC5}"/>
                </a:ext>
              </a:extLst>
            </p:cNvPr>
            <p:cNvSpPr/>
            <p:nvPr/>
          </p:nvSpPr>
          <p:spPr>
            <a:xfrm>
              <a:off x="6989756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C469E48-12C3-3742-A83C-14CF70C6E0A2}"/>
                </a:ext>
              </a:extLst>
            </p:cNvPr>
            <p:cNvSpPr txBox="1"/>
            <p:nvPr/>
          </p:nvSpPr>
          <p:spPr>
            <a:xfrm>
              <a:off x="6314383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salon 1:    none</a:t>
              </a:r>
            </a:p>
            <a:p>
              <a:r>
                <a:rPr lang="en-US" sz="2800" dirty="0">
                  <a:latin typeface="Times" pitchFamily="2" charset="0"/>
                </a:rPr>
                <a:t>salon 2:    none</a:t>
              </a:r>
            </a:p>
            <a:p>
              <a:r>
                <a:rPr lang="en-US" sz="2800" dirty="0">
                  <a:latin typeface="Times" pitchFamily="2" charset="0"/>
                </a:rPr>
                <a:t>salon 3:    none</a:t>
              </a:r>
            </a:p>
          </p:txBody>
        </p: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FCCB7A33-25DD-B145-92F4-FA9CDE7CAC92}"/>
                </a:ext>
              </a:extLst>
            </p:cNvPr>
            <p:cNvSpPr/>
            <p:nvPr/>
          </p:nvSpPr>
          <p:spPr>
            <a:xfrm>
              <a:off x="6084048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449FB6BA-46CA-054A-975E-DB83F349E21D}"/>
                </a:ext>
              </a:extLst>
            </p:cNvPr>
            <p:cNvSpPr/>
            <p:nvPr/>
          </p:nvSpPr>
          <p:spPr>
            <a:xfrm>
              <a:off x="8908463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8BFB141F-A0DC-DE42-BEFA-F8A613ED7CC5}"/>
                </a:ext>
              </a:extLst>
            </p:cNvPr>
            <p:cNvSpPr/>
            <p:nvPr/>
          </p:nvSpPr>
          <p:spPr>
            <a:xfrm>
              <a:off x="8908463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945CF347-BC1B-7B43-B504-748F89AFC919}"/>
                </a:ext>
              </a:extLst>
            </p:cNvPr>
            <p:cNvSpPr/>
            <p:nvPr/>
          </p:nvSpPr>
          <p:spPr>
            <a:xfrm>
              <a:off x="6357678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F5C081-C85C-3C40-93E0-5B53C0BE4542}"/>
              </a:ext>
            </a:extLst>
          </p:cNvPr>
          <p:cNvGrpSpPr/>
          <p:nvPr/>
        </p:nvGrpSpPr>
        <p:grpSpPr>
          <a:xfrm>
            <a:off x="9091182" y="404755"/>
            <a:ext cx="2944042" cy="5693107"/>
            <a:chOff x="9091182" y="404755"/>
            <a:chExt cx="2944042" cy="5693107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65DA59E6-9564-794D-B2AC-ED633F47E8D4}"/>
                </a:ext>
              </a:extLst>
            </p:cNvPr>
            <p:cNvSpPr/>
            <p:nvPr/>
          </p:nvSpPr>
          <p:spPr>
            <a:xfrm>
              <a:off x="9126003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02627632-1211-084F-A00E-FB0294461C7D}"/>
                </a:ext>
              </a:extLst>
            </p:cNvPr>
            <p:cNvSpPr/>
            <p:nvPr/>
          </p:nvSpPr>
          <p:spPr>
            <a:xfrm>
              <a:off x="9221956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443846A3-9AF4-B74D-909E-4723DFFB134B}"/>
                </a:ext>
              </a:extLst>
            </p:cNvPr>
            <p:cNvSpPr/>
            <p:nvPr/>
          </p:nvSpPr>
          <p:spPr>
            <a:xfrm>
              <a:off x="9996890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CB67C06E-853E-5747-BEAB-3268C47932D2}"/>
                </a:ext>
              </a:extLst>
            </p:cNvPr>
            <p:cNvSpPr/>
            <p:nvPr/>
          </p:nvSpPr>
          <p:spPr>
            <a:xfrm>
              <a:off x="9996890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9738870-1844-2C47-AE1A-CFA2C39073ED}"/>
                </a:ext>
              </a:extLst>
            </p:cNvPr>
            <p:cNvSpPr txBox="1"/>
            <p:nvPr/>
          </p:nvSpPr>
          <p:spPr>
            <a:xfrm>
              <a:off x="9321517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airline 1:     yes</a:t>
              </a:r>
            </a:p>
            <a:p>
              <a:r>
                <a:rPr lang="en-US" sz="2800" dirty="0">
                  <a:latin typeface="Times" pitchFamily="2" charset="0"/>
                </a:rPr>
                <a:t>airline 2:     yes</a:t>
              </a:r>
            </a:p>
            <a:p>
              <a:r>
                <a:rPr lang="en-US" sz="2800" dirty="0">
                  <a:latin typeface="Times" pitchFamily="2" charset="0"/>
                </a:rPr>
                <a:t>airline 3:      no</a:t>
              </a:r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7288DAA0-E7BF-7541-970C-D2E9F404CF83}"/>
                </a:ext>
              </a:extLst>
            </p:cNvPr>
            <p:cNvSpPr/>
            <p:nvPr/>
          </p:nvSpPr>
          <p:spPr>
            <a:xfrm>
              <a:off x="9091182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0BD64914-A54C-BD48-8C77-664E283E561D}"/>
                </a:ext>
              </a:extLst>
            </p:cNvPr>
            <p:cNvSpPr/>
            <p:nvPr/>
          </p:nvSpPr>
          <p:spPr>
            <a:xfrm>
              <a:off x="11915597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10A25665-D67B-D64D-B205-29772A647499}"/>
                </a:ext>
              </a:extLst>
            </p:cNvPr>
            <p:cNvSpPr/>
            <p:nvPr/>
          </p:nvSpPr>
          <p:spPr>
            <a:xfrm>
              <a:off x="11915597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5006067-3058-0549-B1E7-2433E53E73B1}"/>
                </a:ext>
              </a:extLst>
            </p:cNvPr>
            <p:cNvSpPr/>
            <p:nvPr/>
          </p:nvSpPr>
          <p:spPr>
            <a:xfrm>
              <a:off x="9364812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F093C03-009D-454B-8E78-DA4D990372D7}"/>
              </a:ext>
            </a:extLst>
          </p:cNvPr>
          <p:cNvSpPr txBox="1"/>
          <p:nvPr/>
        </p:nvSpPr>
        <p:spPr>
          <a:xfrm>
            <a:off x="4781614" y="6203932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filler phones</a:t>
            </a:r>
          </a:p>
        </p:txBody>
      </p:sp>
    </p:spTree>
    <p:extLst>
      <p:ext uri="{BB962C8B-B14F-4D97-AF65-F5344CB8AC3E}">
        <p14:creationId xmlns:p14="http://schemas.microsoft.com/office/powerpoint/2010/main" val="9056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9E2ADC-DD82-F840-BD3E-86920FE77F24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61787" y="404755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61D8B6-AD13-8F49-B4EF-97275ABF98CE}"/>
              </a:ext>
            </a:extLst>
          </p:cNvPr>
          <p:cNvGrpSpPr/>
          <p:nvPr/>
        </p:nvGrpSpPr>
        <p:grpSpPr>
          <a:xfrm>
            <a:off x="3114729" y="404755"/>
            <a:ext cx="2944042" cy="5693107"/>
            <a:chOff x="61787" y="404755"/>
            <a:chExt cx="2944042" cy="569310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4EDB1EB-8A08-9642-A68A-3D29EB9F0761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E52F745-13B3-8344-A1B0-43D84FFF72FE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03A0F58-5F3A-9B4F-83E4-63021D220D14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10DBF82-EB8E-EF40-9368-87D09B7F514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00CD87-815D-D54E-BBB9-56EE9B434648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BC469F0-D055-6D48-BBA6-9E2CA6E13398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317381A-8A74-B047-AD9D-19D7851AAF44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AB2B5C6-0307-954C-8066-86F0EEDB73CF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3D81C57-BD90-B249-8B53-5EC9E0134B85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D5272-4D03-D540-B3A1-1FEFEE0C474C}"/>
              </a:ext>
            </a:extLst>
          </p:cNvPr>
          <p:cNvGrpSpPr/>
          <p:nvPr/>
        </p:nvGrpSpPr>
        <p:grpSpPr>
          <a:xfrm>
            <a:off x="6120768" y="441175"/>
            <a:ext cx="2944042" cy="5693107"/>
            <a:chOff x="61787" y="404755"/>
            <a:chExt cx="2944042" cy="569310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5648CCC-9EA7-354F-878A-7AA72D09D423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BC646C1-512E-A847-9711-BF0E3737B285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EA6E8A-0554-3340-8089-7AB31A8826BB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9C7B2E-BD6B-A94D-A395-A834B8C85D8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032456-4996-4046-8685-B1B907D2BF46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46B62BA-973C-D34F-A6B8-22E9A53FBCD7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6506474-BC39-5745-8B17-740163209D33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6AFB65C-E761-244A-95B9-663DFA9C9945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6049251-D510-4044-B16E-39FD927CB343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707E40-0FA9-8449-A6FE-A0C484C3C8BA}"/>
              </a:ext>
            </a:extLst>
          </p:cNvPr>
          <p:cNvGrpSpPr/>
          <p:nvPr/>
        </p:nvGrpSpPr>
        <p:grpSpPr>
          <a:xfrm>
            <a:off x="9144025" y="404755"/>
            <a:ext cx="2944042" cy="5693107"/>
            <a:chOff x="61787" y="404755"/>
            <a:chExt cx="2944042" cy="569310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3F541610-F259-0346-BF81-563BC17B8F7A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EF62082-CDF6-E041-8AB0-CF59EE3E0E4D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D96A24D7-696A-E241-BC10-488952F50F8A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CA60496-1D8C-524E-B055-65E2AE08217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F77F5D-0203-A84F-A691-8F429F37B306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 no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BF4940A-C9D6-F542-B699-2B0F056A72E2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71AD13A-FA73-FD4A-A58D-B31158949583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6DA8EDB-3D0B-154B-AD53-F411017E1A4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43351D-A035-A347-A5EA-AE2579C7E8C0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A0E6AB6-1EB5-D443-8B6F-51EEC1382143}"/>
              </a:ext>
            </a:extLst>
          </p:cNvPr>
          <p:cNvSpPr txBox="1"/>
          <p:nvPr/>
        </p:nvSpPr>
        <p:spPr>
          <a:xfrm>
            <a:off x="542029" y="6155451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intro phone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A2BB59-EEED-324E-A977-4B73C42A6A54}"/>
              </a:ext>
            </a:extLst>
          </p:cNvPr>
          <p:cNvSpPr txBox="1"/>
          <p:nvPr/>
        </p:nvSpPr>
        <p:spPr>
          <a:xfrm>
            <a:off x="6369416" y="6239236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training phones</a:t>
            </a:r>
          </a:p>
        </p:txBody>
      </p:sp>
    </p:spTree>
    <p:extLst>
      <p:ext uri="{BB962C8B-B14F-4D97-AF65-F5344CB8AC3E}">
        <p14:creationId xmlns:p14="http://schemas.microsoft.com/office/powerpoint/2010/main" val="371950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A3D4A5-B3DC-754A-BFD2-1005A4305402}"/>
              </a:ext>
            </a:extLst>
          </p:cNvPr>
          <p:cNvGrpSpPr/>
          <p:nvPr/>
        </p:nvGrpSpPr>
        <p:grpSpPr>
          <a:xfrm>
            <a:off x="896112" y="436556"/>
            <a:ext cx="2944042" cy="5693108"/>
            <a:chOff x="896112" y="436556"/>
            <a:chExt cx="2944042" cy="56931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661D8B6-AD13-8F49-B4EF-97275ABF98CE}"/>
                </a:ext>
              </a:extLst>
            </p:cNvPr>
            <p:cNvGrpSpPr/>
            <p:nvPr/>
          </p:nvGrpSpPr>
          <p:grpSpPr>
            <a:xfrm>
              <a:off x="896112" y="436557"/>
              <a:ext cx="2944042" cy="5693107"/>
              <a:chOff x="61787" y="404755"/>
              <a:chExt cx="2944042" cy="569310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4EDB1EB-8A08-9642-A68A-3D29EB9F0761}"/>
                  </a:ext>
                </a:extLst>
              </p:cNvPr>
              <p:cNvSpPr/>
              <p:nvPr/>
            </p:nvSpPr>
            <p:spPr>
              <a:xfrm>
                <a:off x="96608" y="404755"/>
                <a:ext cx="2875265" cy="56931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E52F745-13B3-8344-A1B0-43D84FFF72FE}"/>
                  </a:ext>
                </a:extLst>
              </p:cNvPr>
              <p:cNvSpPr/>
              <p:nvPr/>
            </p:nvSpPr>
            <p:spPr>
              <a:xfrm>
                <a:off x="192561" y="498764"/>
                <a:ext cx="2682494" cy="55104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803A0F58-5F3A-9B4F-83E4-63021D220D14}"/>
                  </a:ext>
                </a:extLst>
              </p:cNvPr>
              <p:cNvSpPr/>
              <p:nvPr/>
            </p:nvSpPr>
            <p:spPr>
              <a:xfrm>
                <a:off x="967495" y="441175"/>
                <a:ext cx="1132625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C10DBF82-EB8E-EF40-9368-87D09B7F514B}"/>
                  </a:ext>
                </a:extLst>
              </p:cNvPr>
              <p:cNvSpPr/>
              <p:nvPr/>
            </p:nvSpPr>
            <p:spPr>
              <a:xfrm>
                <a:off x="967495" y="431974"/>
                <a:ext cx="1132625" cy="172251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00CD87-815D-D54E-BBB9-56EE9B434648}"/>
                  </a:ext>
                </a:extLst>
              </p:cNvPr>
              <p:cNvSpPr txBox="1"/>
              <p:nvPr/>
            </p:nvSpPr>
            <p:spPr>
              <a:xfrm>
                <a:off x="292122" y="1490782"/>
                <a:ext cx="2463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" pitchFamily="2" charset="0"/>
                  </a:rPr>
                  <a:t>rest. 1:         yes</a:t>
                </a:r>
              </a:p>
              <a:p>
                <a:r>
                  <a:rPr lang="en-US" sz="2800" dirty="0">
                    <a:latin typeface="Times" pitchFamily="2" charset="0"/>
                  </a:rPr>
                  <a:t>rest. 2:          no</a:t>
                </a:r>
              </a:p>
              <a:p>
                <a:r>
                  <a:rPr lang="en-US" sz="2800" dirty="0">
                    <a:latin typeface="Times" pitchFamily="2" charset="0"/>
                  </a:rPr>
                  <a:t>rest. 3:         yes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8BC469F0-D055-6D48-BBA6-9E2CA6E13398}"/>
                  </a:ext>
                </a:extLst>
              </p:cNvPr>
              <p:cNvSpPr/>
              <p:nvPr/>
            </p:nvSpPr>
            <p:spPr>
              <a:xfrm>
                <a:off x="61787" y="1364087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C317381A-8A74-B047-AD9D-19D7851AAF44}"/>
                  </a:ext>
                </a:extLst>
              </p:cNvPr>
              <p:cNvSpPr/>
              <p:nvPr/>
            </p:nvSpPr>
            <p:spPr>
              <a:xfrm>
                <a:off x="2886202" y="1333751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CAB2B5C6-0307-954C-8066-86F0EEDB73CF}"/>
                  </a:ext>
                </a:extLst>
              </p:cNvPr>
              <p:cNvSpPr/>
              <p:nvPr/>
            </p:nvSpPr>
            <p:spPr>
              <a:xfrm>
                <a:off x="2886202" y="1742570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3D81C57-BD90-B249-8B53-5EC9E0134B85}"/>
                  </a:ext>
                </a:extLst>
              </p:cNvPr>
              <p:cNvSpPr/>
              <p:nvPr/>
            </p:nvSpPr>
            <p:spPr>
              <a:xfrm>
                <a:off x="335417" y="971905"/>
                <a:ext cx="2396779" cy="279975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F5E2B0-7502-0B44-8469-DA20A4BA4E71}"/>
                </a:ext>
              </a:extLst>
            </p:cNvPr>
            <p:cNvSpPr/>
            <p:nvPr/>
          </p:nvSpPr>
          <p:spPr>
            <a:xfrm>
              <a:off x="896112" y="436556"/>
              <a:ext cx="2944042" cy="569310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E94A7E-9642-714F-A42F-6C6304A6B03F}"/>
              </a:ext>
            </a:extLst>
          </p:cNvPr>
          <p:cNvGrpSpPr/>
          <p:nvPr/>
        </p:nvGrpSpPr>
        <p:grpSpPr>
          <a:xfrm>
            <a:off x="4484314" y="463775"/>
            <a:ext cx="2947591" cy="5693108"/>
            <a:chOff x="4484314" y="463775"/>
            <a:chExt cx="2947591" cy="569310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2CD5272-4D03-D540-B3A1-1FEFEE0C474C}"/>
                </a:ext>
              </a:extLst>
            </p:cNvPr>
            <p:cNvGrpSpPr/>
            <p:nvPr/>
          </p:nvGrpSpPr>
          <p:grpSpPr>
            <a:xfrm>
              <a:off x="4484314" y="463776"/>
              <a:ext cx="2944042" cy="5693107"/>
              <a:chOff x="61787" y="404755"/>
              <a:chExt cx="2944042" cy="5693107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5648CCC-9EA7-354F-878A-7AA72D09D423}"/>
                  </a:ext>
                </a:extLst>
              </p:cNvPr>
              <p:cNvSpPr/>
              <p:nvPr/>
            </p:nvSpPr>
            <p:spPr>
              <a:xfrm>
                <a:off x="96608" y="404755"/>
                <a:ext cx="2875265" cy="56931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2BC646C1-512E-A847-9711-BF0E3737B285}"/>
                  </a:ext>
                </a:extLst>
              </p:cNvPr>
              <p:cNvSpPr/>
              <p:nvPr/>
            </p:nvSpPr>
            <p:spPr>
              <a:xfrm>
                <a:off x="192561" y="498764"/>
                <a:ext cx="2682494" cy="55104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2EA6E8A-0554-3340-8089-7AB31A8826BB}"/>
                  </a:ext>
                </a:extLst>
              </p:cNvPr>
              <p:cNvSpPr/>
              <p:nvPr/>
            </p:nvSpPr>
            <p:spPr>
              <a:xfrm>
                <a:off x="967495" y="441175"/>
                <a:ext cx="1132625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69C7B2E-BD6B-A94D-A395-A834B8C85D8B}"/>
                  </a:ext>
                </a:extLst>
              </p:cNvPr>
              <p:cNvSpPr/>
              <p:nvPr/>
            </p:nvSpPr>
            <p:spPr>
              <a:xfrm>
                <a:off x="967495" y="431974"/>
                <a:ext cx="1132625" cy="172251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32456-4996-4046-8685-B1B907D2BF46}"/>
                  </a:ext>
                </a:extLst>
              </p:cNvPr>
              <p:cNvSpPr txBox="1"/>
              <p:nvPr/>
            </p:nvSpPr>
            <p:spPr>
              <a:xfrm>
                <a:off x="292122" y="1490782"/>
                <a:ext cx="2463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" pitchFamily="2" charset="0"/>
                  </a:rPr>
                  <a:t>rest. 1:         yes</a:t>
                </a:r>
              </a:p>
              <a:p>
                <a:r>
                  <a:rPr lang="en-US" sz="2800" dirty="0">
                    <a:latin typeface="Times" pitchFamily="2" charset="0"/>
                  </a:rPr>
                  <a:t>rest. 2:         yes</a:t>
                </a:r>
              </a:p>
              <a:p>
                <a:r>
                  <a:rPr lang="en-US" sz="2800" dirty="0">
                    <a:latin typeface="Times" pitchFamily="2" charset="0"/>
                  </a:rPr>
                  <a:t>rest. 3:         yes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46B62BA-973C-D34F-A6B8-22E9A53FBCD7}"/>
                  </a:ext>
                </a:extLst>
              </p:cNvPr>
              <p:cNvSpPr/>
              <p:nvPr/>
            </p:nvSpPr>
            <p:spPr>
              <a:xfrm>
                <a:off x="61787" y="1364087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6506474-BC39-5745-8B17-740163209D33}"/>
                  </a:ext>
                </a:extLst>
              </p:cNvPr>
              <p:cNvSpPr/>
              <p:nvPr/>
            </p:nvSpPr>
            <p:spPr>
              <a:xfrm>
                <a:off x="2886202" y="1333751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06AFB65C-E761-244A-95B9-663DFA9C9945}"/>
                  </a:ext>
                </a:extLst>
              </p:cNvPr>
              <p:cNvSpPr/>
              <p:nvPr/>
            </p:nvSpPr>
            <p:spPr>
              <a:xfrm>
                <a:off x="2886202" y="1742570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6049251-D510-4044-B16E-39FD927CB343}"/>
                  </a:ext>
                </a:extLst>
              </p:cNvPr>
              <p:cNvSpPr/>
              <p:nvPr/>
            </p:nvSpPr>
            <p:spPr>
              <a:xfrm>
                <a:off x="335417" y="971905"/>
                <a:ext cx="2396779" cy="279975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218B3E0-14D4-BE40-AB92-FB2A78A4566E}"/>
                </a:ext>
              </a:extLst>
            </p:cNvPr>
            <p:cNvSpPr/>
            <p:nvPr/>
          </p:nvSpPr>
          <p:spPr>
            <a:xfrm>
              <a:off x="4487863" y="463775"/>
              <a:ext cx="2944042" cy="569310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45BA31-D03C-2549-B4A8-2EA79B7FE3E7}"/>
              </a:ext>
            </a:extLst>
          </p:cNvPr>
          <p:cNvGrpSpPr/>
          <p:nvPr/>
        </p:nvGrpSpPr>
        <p:grpSpPr>
          <a:xfrm>
            <a:off x="8265285" y="436556"/>
            <a:ext cx="2944044" cy="5693108"/>
            <a:chOff x="8265285" y="436556"/>
            <a:chExt cx="2944044" cy="569310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E707E40-0FA9-8449-A6FE-A0C484C3C8BA}"/>
                </a:ext>
              </a:extLst>
            </p:cNvPr>
            <p:cNvGrpSpPr/>
            <p:nvPr/>
          </p:nvGrpSpPr>
          <p:grpSpPr>
            <a:xfrm>
              <a:off x="8265287" y="436557"/>
              <a:ext cx="2944042" cy="5693107"/>
              <a:chOff x="61787" y="404755"/>
              <a:chExt cx="2944042" cy="5693107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3F541610-F259-0346-BF81-563BC17B8F7A}"/>
                  </a:ext>
                </a:extLst>
              </p:cNvPr>
              <p:cNvSpPr/>
              <p:nvPr/>
            </p:nvSpPr>
            <p:spPr>
              <a:xfrm>
                <a:off x="96608" y="404755"/>
                <a:ext cx="2875265" cy="56931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EF62082-CDF6-E041-8AB0-CF59EE3E0E4D}"/>
                  </a:ext>
                </a:extLst>
              </p:cNvPr>
              <p:cNvSpPr/>
              <p:nvPr/>
            </p:nvSpPr>
            <p:spPr>
              <a:xfrm>
                <a:off x="192561" y="498764"/>
                <a:ext cx="2682494" cy="55104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96A24D7-696A-E241-BC10-488952F50F8A}"/>
                  </a:ext>
                </a:extLst>
              </p:cNvPr>
              <p:cNvSpPr/>
              <p:nvPr/>
            </p:nvSpPr>
            <p:spPr>
              <a:xfrm>
                <a:off x="967495" y="441175"/>
                <a:ext cx="1132625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FCA60496-1D8C-524E-B055-65E2AE08217B}"/>
                  </a:ext>
                </a:extLst>
              </p:cNvPr>
              <p:cNvSpPr/>
              <p:nvPr/>
            </p:nvSpPr>
            <p:spPr>
              <a:xfrm>
                <a:off x="967495" y="431974"/>
                <a:ext cx="1132625" cy="172251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DF77F5D-0203-A84F-A691-8F429F37B306}"/>
                  </a:ext>
                </a:extLst>
              </p:cNvPr>
              <p:cNvSpPr txBox="1"/>
              <p:nvPr/>
            </p:nvSpPr>
            <p:spPr>
              <a:xfrm>
                <a:off x="292122" y="1490782"/>
                <a:ext cx="2463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" pitchFamily="2" charset="0"/>
                  </a:rPr>
                  <a:t>rest. 1:          no</a:t>
                </a:r>
              </a:p>
              <a:p>
                <a:r>
                  <a:rPr lang="en-US" sz="2800" dirty="0">
                    <a:latin typeface="Times" pitchFamily="2" charset="0"/>
                  </a:rPr>
                  <a:t>rest. 2:          no</a:t>
                </a:r>
              </a:p>
              <a:p>
                <a:r>
                  <a:rPr lang="en-US" sz="2800" dirty="0">
                    <a:latin typeface="Times" pitchFamily="2" charset="0"/>
                  </a:rPr>
                  <a:t>rest. 3:          no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BF4940A-C9D6-F542-B699-2B0F056A72E2}"/>
                  </a:ext>
                </a:extLst>
              </p:cNvPr>
              <p:cNvSpPr/>
              <p:nvPr/>
            </p:nvSpPr>
            <p:spPr>
              <a:xfrm>
                <a:off x="61787" y="1364087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E71AD13A-FA73-FD4A-A58D-B31158949583}"/>
                  </a:ext>
                </a:extLst>
              </p:cNvPr>
              <p:cNvSpPr/>
              <p:nvPr/>
            </p:nvSpPr>
            <p:spPr>
              <a:xfrm>
                <a:off x="2886202" y="1333751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6DA8EDB-3D0B-154B-AD53-F411017E1A46}"/>
                  </a:ext>
                </a:extLst>
              </p:cNvPr>
              <p:cNvSpPr/>
              <p:nvPr/>
            </p:nvSpPr>
            <p:spPr>
              <a:xfrm>
                <a:off x="2886202" y="1742570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9943351D-A035-A347-A5EA-AE2579C7E8C0}"/>
                  </a:ext>
                </a:extLst>
              </p:cNvPr>
              <p:cNvSpPr/>
              <p:nvPr/>
            </p:nvSpPr>
            <p:spPr>
              <a:xfrm>
                <a:off x="335417" y="971905"/>
                <a:ext cx="2396779" cy="279975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8F0292-4EFB-F74C-8EE3-99BAFF516CDD}"/>
                </a:ext>
              </a:extLst>
            </p:cNvPr>
            <p:cNvSpPr/>
            <p:nvPr/>
          </p:nvSpPr>
          <p:spPr>
            <a:xfrm>
              <a:off x="8265285" y="436556"/>
              <a:ext cx="2944042" cy="569310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1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9F260F-FF4A-7344-BEBE-33079D2351AB}"/>
              </a:ext>
            </a:extLst>
          </p:cNvPr>
          <p:cNvGrpSpPr/>
          <p:nvPr/>
        </p:nvGrpSpPr>
        <p:grpSpPr>
          <a:xfrm>
            <a:off x="552544" y="295457"/>
            <a:ext cx="2396083" cy="3973991"/>
            <a:chOff x="552544" y="295457"/>
            <a:chExt cx="2396083" cy="397399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722D05E-669E-5D47-99F7-080934DA06B6}"/>
                </a:ext>
              </a:extLst>
            </p:cNvPr>
            <p:cNvSpPr/>
            <p:nvPr/>
          </p:nvSpPr>
          <p:spPr>
            <a:xfrm>
              <a:off x="552544" y="295457"/>
              <a:ext cx="2396083" cy="39739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05F30B-87AB-864B-A569-3CB690A3F642}"/>
                </a:ext>
              </a:extLst>
            </p:cNvPr>
            <p:cNvSpPr/>
            <p:nvPr/>
          </p:nvSpPr>
          <p:spPr>
            <a:xfrm>
              <a:off x="1500311" y="1259765"/>
              <a:ext cx="510797" cy="5107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D79CE06D-E601-DA4D-85B2-598C7EF3C9C8}"/>
                </a:ext>
              </a:extLst>
            </p:cNvPr>
            <p:cNvSpPr/>
            <p:nvPr/>
          </p:nvSpPr>
          <p:spPr>
            <a:xfrm rot="19446434">
              <a:off x="1495187" y="1259765"/>
              <a:ext cx="510797" cy="510797"/>
            </a:xfrm>
            <a:prstGeom prst="pie">
              <a:avLst>
                <a:gd name="adj1" fmla="val 0"/>
                <a:gd name="adj2" fmla="val 107450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A330E1-3AD0-664C-80FD-A989C09C3E6F}"/>
              </a:ext>
            </a:extLst>
          </p:cNvPr>
          <p:cNvGrpSpPr/>
          <p:nvPr/>
        </p:nvGrpSpPr>
        <p:grpSpPr>
          <a:xfrm>
            <a:off x="3345314" y="246966"/>
            <a:ext cx="2944042" cy="5693107"/>
            <a:chOff x="3345314" y="246966"/>
            <a:chExt cx="2944042" cy="56931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70DFED-20E9-AD4E-86C1-ADFA34C1FAE1}"/>
                </a:ext>
              </a:extLst>
            </p:cNvPr>
            <p:cNvSpPr/>
            <p:nvPr/>
          </p:nvSpPr>
          <p:spPr>
            <a:xfrm>
              <a:off x="3380135" y="246966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B825C-3CDD-3949-B0A5-65C383E65C37}"/>
                </a:ext>
              </a:extLst>
            </p:cNvPr>
            <p:cNvSpPr/>
            <p:nvPr/>
          </p:nvSpPr>
          <p:spPr>
            <a:xfrm>
              <a:off x="3345314" y="1206298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CB59F4E-E7E3-2F4F-B8B1-1B718C5EEA2E}"/>
                </a:ext>
              </a:extLst>
            </p:cNvPr>
            <p:cNvSpPr/>
            <p:nvPr/>
          </p:nvSpPr>
          <p:spPr>
            <a:xfrm>
              <a:off x="6169729" y="1175962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932D933-3955-0B4D-A592-73BAAB157CBA}"/>
                </a:ext>
              </a:extLst>
            </p:cNvPr>
            <p:cNvSpPr/>
            <p:nvPr/>
          </p:nvSpPr>
          <p:spPr>
            <a:xfrm>
              <a:off x="3345314" y="160751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9989A5-4B5C-8F47-A443-5DCF8D42EF97}"/>
                </a:ext>
              </a:extLst>
            </p:cNvPr>
            <p:cNvSpPr/>
            <p:nvPr/>
          </p:nvSpPr>
          <p:spPr>
            <a:xfrm>
              <a:off x="3602640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046CB8-32F6-AC49-80B5-C94001C3D286}"/>
                </a:ext>
              </a:extLst>
            </p:cNvPr>
            <p:cNvSpPr/>
            <p:nvPr/>
          </p:nvSpPr>
          <p:spPr>
            <a:xfrm>
              <a:off x="4031132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AF47FC-6D63-E544-BAF0-5B3EC0233BD2}"/>
                </a:ext>
              </a:extLst>
            </p:cNvPr>
            <p:cNvSpPr/>
            <p:nvPr/>
          </p:nvSpPr>
          <p:spPr>
            <a:xfrm>
              <a:off x="3636463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576649-C6AD-B641-AAD0-DA607C9FB0A1}"/>
                </a:ext>
              </a:extLst>
            </p:cNvPr>
            <p:cNvSpPr/>
            <p:nvPr/>
          </p:nvSpPr>
          <p:spPr>
            <a:xfrm>
              <a:off x="4064955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356A3F-81CC-EA46-8A12-CDF906009D9D}"/>
                </a:ext>
              </a:extLst>
            </p:cNvPr>
            <p:cNvSpPr/>
            <p:nvPr/>
          </p:nvSpPr>
          <p:spPr>
            <a:xfrm>
              <a:off x="3742446" y="616462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018C4C-54A7-2F41-87C6-FB9C603E1D32}"/>
                </a:ext>
              </a:extLst>
            </p:cNvPr>
            <p:cNvSpPr/>
            <p:nvPr/>
          </p:nvSpPr>
          <p:spPr>
            <a:xfrm>
              <a:off x="4171821" y="616693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C6D2A-60B9-D54A-BF9B-CA51FDFA7EE6}"/>
                </a:ext>
              </a:extLst>
            </p:cNvPr>
            <p:cNvSpPr/>
            <p:nvPr/>
          </p:nvSpPr>
          <p:spPr>
            <a:xfrm>
              <a:off x="3757156" y="631172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8BA2A6-10BD-344E-B9C3-B19DE49FE7DF}"/>
                </a:ext>
              </a:extLst>
            </p:cNvPr>
            <p:cNvSpPr/>
            <p:nvPr/>
          </p:nvSpPr>
          <p:spPr>
            <a:xfrm>
              <a:off x="4186531" y="631153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06CBC07-5C6E-D34E-8498-42ABB713A573}"/>
              </a:ext>
            </a:extLst>
          </p:cNvPr>
          <p:cNvGrpSpPr/>
          <p:nvPr/>
        </p:nvGrpSpPr>
        <p:grpSpPr>
          <a:xfrm>
            <a:off x="7606929" y="246965"/>
            <a:ext cx="2944042" cy="5693108"/>
            <a:chOff x="7606929" y="246965"/>
            <a:chExt cx="2944042" cy="56931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5539D6-8BFB-AF4F-B639-A1B1DEAD5660}"/>
                </a:ext>
              </a:extLst>
            </p:cNvPr>
            <p:cNvGrpSpPr/>
            <p:nvPr/>
          </p:nvGrpSpPr>
          <p:grpSpPr>
            <a:xfrm>
              <a:off x="7606929" y="246965"/>
              <a:ext cx="2944042" cy="5693107"/>
              <a:chOff x="3345314" y="246966"/>
              <a:chExt cx="2944042" cy="569310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DADD19B-875E-F74D-B6E7-DDEE62ED51BE}"/>
                  </a:ext>
                </a:extLst>
              </p:cNvPr>
              <p:cNvSpPr/>
              <p:nvPr/>
            </p:nvSpPr>
            <p:spPr>
              <a:xfrm>
                <a:off x="3380135" y="246966"/>
                <a:ext cx="2875265" cy="56931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ABD22F0A-E2DD-4144-926F-E298BCB3BF0C}"/>
                  </a:ext>
                </a:extLst>
              </p:cNvPr>
              <p:cNvSpPr/>
              <p:nvPr/>
            </p:nvSpPr>
            <p:spPr>
              <a:xfrm>
                <a:off x="3345314" y="1206298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CC780C4-4D60-224A-97AF-D62DF8526668}"/>
                  </a:ext>
                </a:extLst>
              </p:cNvPr>
              <p:cNvSpPr/>
              <p:nvPr/>
            </p:nvSpPr>
            <p:spPr>
              <a:xfrm>
                <a:off x="6169729" y="1175962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3D56FD46-835A-B949-BDDB-879C5F7BF8B2}"/>
                  </a:ext>
                </a:extLst>
              </p:cNvPr>
              <p:cNvSpPr/>
              <p:nvPr/>
            </p:nvSpPr>
            <p:spPr>
              <a:xfrm>
                <a:off x="3345314" y="1607511"/>
                <a:ext cx="119627" cy="326101"/>
              </a:xfrm>
              <a:prstGeom prst="roundRect">
                <a:avLst>
                  <a:gd name="adj" fmla="val 4114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6ECD87F-21EE-394C-8C65-C1F02BF81A52}"/>
                  </a:ext>
                </a:extLst>
              </p:cNvPr>
              <p:cNvSpPr/>
              <p:nvPr/>
            </p:nvSpPr>
            <p:spPr>
              <a:xfrm>
                <a:off x="3602640" y="476655"/>
                <a:ext cx="356518" cy="35651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118643E-6A03-014D-9D5D-A8CD661A1752}"/>
                  </a:ext>
                </a:extLst>
              </p:cNvPr>
              <p:cNvSpPr/>
              <p:nvPr/>
            </p:nvSpPr>
            <p:spPr>
              <a:xfrm>
                <a:off x="4031132" y="476655"/>
                <a:ext cx="356518" cy="35651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1D2F59C-FC5E-6543-903E-AD4ADB92792B}"/>
                  </a:ext>
                </a:extLst>
              </p:cNvPr>
              <p:cNvSpPr/>
              <p:nvPr/>
            </p:nvSpPr>
            <p:spPr>
              <a:xfrm>
                <a:off x="3636463" y="510478"/>
                <a:ext cx="288872" cy="28887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E71862-F304-4346-8222-5FEAD42B382E}"/>
                  </a:ext>
                </a:extLst>
              </p:cNvPr>
              <p:cNvSpPr/>
              <p:nvPr/>
            </p:nvSpPr>
            <p:spPr>
              <a:xfrm>
                <a:off x="4064955" y="510478"/>
                <a:ext cx="288872" cy="28887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30E2BEC-533B-9742-9093-A0E355CFBA2B}"/>
                  </a:ext>
                </a:extLst>
              </p:cNvPr>
              <p:cNvSpPr/>
              <p:nvPr/>
            </p:nvSpPr>
            <p:spPr>
              <a:xfrm>
                <a:off x="3742446" y="616462"/>
                <a:ext cx="75140" cy="7514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855430-FCA2-7245-93E0-8E28FACFACA2}"/>
                  </a:ext>
                </a:extLst>
              </p:cNvPr>
              <p:cNvSpPr/>
              <p:nvPr/>
            </p:nvSpPr>
            <p:spPr>
              <a:xfrm>
                <a:off x="4171821" y="616693"/>
                <a:ext cx="75140" cy="7514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39A6C29-BCF7-0C46-93B9-BDB4BDAC4B1B}"/>
                  </a:ext>
                </a:extLst>
              </p:cNvPr>
              <p:cNvSpPr/>
              <p:nvPr/>
            </p:nvSpPr>
            <p:spPr>
              <a:xfrm>
                <a:off x="3757156" y="631172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7CAC3B-0589-5E4E-B57B-ABA027BDA37A}"/>
                  </a:ext>
                </a:extLst>
              </p:cNvPr>
              <p:cNvSpPr/>
              <p:nvPr/>
            </p:nvSpPr>
            <p:spPr>
              <a:xfrm>
                <a:off x="4186531" y="631153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420398-BCF1-5245-988F-8527399B1BA4}"/>
                </a:ext>
              </a:extLst>
            </p:cNvPr>
            <p:cNvSpPr/>
            <p:nvPr/>
          </p:nvSpPr>
          <p:spPr>
            <a:xfrm>
              <a:off x="7606929" y="246965"/>
              <a:ext cx="2944042" cy="569310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96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7DF306-8141-3749-8EB7-C1C536B07AFA}"/>
              </a:ext>
            </a:extLst>
          </p:cNvPr>
          <p:cNvGrpSpPr/>
          <p:nvPr/>
        </p:nvGrpSpPr>
        <p:grpSpPr>
          <a:xfrm>
            <a:off x="237218" y="265099"/>
            <a:ext cx="6273800" cy="3797300"/>
            <a:chOff x="237218" y="265099"/>
            <a:chExt cx="6273800" cy="3797300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08C1E86-21E5-1644-BF2A-FA740E9C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18" y="265099"/>
              <a:ext cx="6273800" cy="37973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4D3DA-1466-3A4D-81CD-8A4E2A7919B2}"/>
                </a:ext>
              </a:extLst>
            </p:cNvPr>
            <p:cNvSpPr/>
            <p:nvPr/>
          </p:nvSpPr>
          <p:spPr>
            <a:xfrm>
              <a:off x="1518557" y="1025285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3B8DBA-74D4-9349-8131-8514F1A91F06}"/>
                </a:ext>
              </a:extLst>
            </p:cNvPr>
            <p:cNvSpPr txBox="1"/>
            <p:nvPr/>
          </p:nvSpPr>
          <p:spPr>
            <a:xfrm>
              <a:off x="807811" y="1190249"/>
              <a:ext cx="51326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 have to be at work soon. Do any of those cafes have wait times less than 15 minutes?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D10CD3-A8BC-0D4E-B957-5FFB5AF43366}"/>
              </a:ext>
            </a:extLst>
          </p:cNvPr>
          <p:cNvGrpSpPr/>
          <p:nvPr/>
        </p:nvGrpSpPr>
        <p:grpSpPr>
          <a:xfrm>
            <a:off x="5680982" y="2740208"/>
            <a:ext cx="6273800" cy="3797300"/>
            <a:chOff x="5680982" y="2740208"/>
            <a:chExt cx="6273800" cy="3797300"/>
          </a:xfrm>
        </p:grpSpPr>
        <p:pic>
          <p:nvPicPr>
            <p:cNvPr id="30" name="Picture 2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C47FFB0-A778-5A4B-8F8F-3FA94DEA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0982" y="2740208"/>
              <a:ext cx="6273800" cy="37973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A3886E-A1D3-9F42-AF3F-8CB11730EABB}"/>
                </a:ext>
              </a:extLst>
            </p:cNvPr>
            <p:cNvSpPr/>
            <p:nvPr/>
          </p:nvSpPr>
          <p:spPr>
            <a:xfrm>
              <a:off x="6962321" y="3500394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6BF213-C236-1743-9690-6023B72A8467}"/>
                </a:ext>
              </a:extLst>
            </p:cNvPr>
            <p:cNvSpPr txBox="1"/>
            <p:nvPr/>
          </p:nvSpPr>
          <p:spPr>
            <a:xfrm>
              <a:off x="6447064" y="3429000"/>
              <a:ext cx="51326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We’re already late, but we need something to take to the party. Are any of the stores within 10 miles of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7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CF8DBF-8F57-A240-9216-F2C36F551107}"/>
              </a:ext>
            </a:extLst>
          </p:cNvPr>
          <p:cNvGrpSpPr/>
          <p:nvPr/>
        </p:nvGrpSpPr>
        <p:grpSpPr>
          <a:xfrm>
            <a:off x="377371" y="2808244"/>
            <a:ext cx="6273800" cy="3797300"/>
            <a:chOff x="377371" y="2808244"/>
            <a:chExt cx="6273800" cy="3797300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82451EF-D600-0346-A62F-A89F880C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71" y="2808244"/>
              <a:ext cx="6273800" cy="37973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64E8A6-9B78-BC42-9DB2-7B241AE88AD4}"/>
                </a:ext>
              </a:extLst>
            </p:cNvPr>
            <p:cNvSpPr/>
            <p:nvPr/>
          </p:nvSpPr>
          <p:spPr>
            <a:xfrm>
              <a:off x="1658710" y="3568430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AA415-CA64-B942-B5FC-0D2D6CB46304}"/>
                </a:ext>
              </a:extLst>
            </p:cNvPr>
            <p:cNvSpPr txBox="1"/>
            <p:nvPr/>
          </p:nvSpPr>
          <p:spPr>
            <a:xfrm>
              <a:off x="1103539" y="3489617"/>
              <a:ext cx="51326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I’m thinking of going to get a haircut later. Do any of those salons have appointments open today?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3078D-8B57-2D4B-812A-155BB29939CD}"/>
              </a:ext>
            </a:extLst>
          </p:cNvPr>
          <p:cNvGrpSpPr/>
          <p:nvPr/>
        </p:nvGrpSpPr>
        <p:grpSpPr>
          <a:xfrm>
            <a:off x="5760810" y="11156"/>
            <a:ext cx="6273800" cy="3797300"/>
            <a:chOff x="5760810" y="11156"/>
            <a:chExt cx="6273800" cy="3797300"/>
          </a:xfrm>
        </p:grpSpPr>
        <p:pic>
          <p:nvPicPr>
            <p:cNvPr id="36" name="Picture 3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136976A-B472-1E48-AC6E-AB0FC8DE8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0810" y="11156"/>
              <a:ext cx="6273800" cy="37973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9AD33A2-DAE4-A441-97E4-5D31AE1F94EA}"/>
                </a:ext>
              </a:extLst>
            </p:cNvPr>
            <p:cNvGrpSpPr/>
            <p:nvPr/>
          </p:nvGrpSpPr>
          <p:grpSpPr>
            <a:xfrm>
              <a:off x="6331403" y="771342"/>
              <a:ext cx="5132614" cy="1549959"/>
              <a:chOff x="6331403" y="771342"/>
              <a:chExt cx="5132614" cy="154995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A9BE6E5-A90A-A941-B1F1-9177665B383B}"/>
                  </a:ext>
                </a:extLst>
              </p:cNvPr>
              <p:cNvSpPr/>
              <p:nvPr/>
            </p:nvSpPr>
            <p:spPr>
              <a:xfrm>
                <a:off x="7042149" y="771342"/>
                <a:ext cx="4102100" cy="144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E55812-1EEF-2D4F-A415-90510D37E508}"/>
                  </a:ext>
                </a:extLst>
              </p:cNvPr>
              <p:cNvSpPr txBox="1"/>
              <p:nvPr/>
            </p:nvSpPr>
            <p:spPr>
              <a:xfrm>
                <a:off x="6331403" y="936306"/>
                <a:ext cx="51326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thelas" panose="02000503000000020003" pitchFamily="2" charset="77"/>
                  </a:rPr>
                  <a:t>I’m thinking of taking a vacation sometime this year. Do any of those airlines fly to Hawaii?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60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7DF306-8141-3749-8EB7-C1C536B07AFA}"/>
              </a:ext>
            </a:extLst>
          </p:cNvPr>
          <p:cNvGrpSpPr/>
          <p:nvPr/>
        </p:nvGrpSpPr>
        <p:grpSpPr>
          <a:xfrm>
            <a:off x="237218" y="265099"/>
            <a:ext cx="6273800" cy="3797300"/>
            <a:chOff x="237218" y="265099"/>
            <a:chExt cx="6273800" cy="3797300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08C1E86-21E5-1644-BF2A-FA740E9C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18" y="265099"/>
              <a:ext cx="6273800" cy="37973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4D3DA-1466-3A4D-81CD-8A4E2A7919B2}"/>
                </a:ext>
              </a:extLst>
            </p:cNvPr>
            <p:cNvSpPr/>
            <p:nvPr/>
          </p:nvSpPr>
          <p:spPr>
            <a:xfrm>
              <a:off x="1518557" y="1025285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3B8DBA-74D4-9349-8131-8514F1A91F06}"/>
                </a:ext>
              </a:extLst>
            </p:cNvPr>
            <p:cNvSpPr txBox="1"/>
            <p:nvPr/>
          </p:nvSpPr>
          <p:spPr>
            <a:xfrm>
              <a:off x="807811" y="1272131"/>
              <a:ext cx="51326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Do any of those restaurants have tables available?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2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2C408B-61BD-3E4C-AB28-53DF74ABE3E2}"/>
              </a:ext>
            </a:extLst>
          </p:cNvPr>
          <p:cNvGrpSpPr/>
          <p:nvPr/>
        </p:nvGrpSpPr>
        <p:grpSpPr>
          <a:xfrm>
            <a:off x="410823" y="254000"/>
            <a:ext cx="5143500" cy="4165600"/>
            <a:chOff x="410823" y="254000"/>
            <a:chExt cx="5143500" cy="41656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81E4506-FF2D-9F47-9811-11036CE2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B053C5-1C2A-1A40-8A33-363A1684D060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A25651-7DAE-6C44-A50A-73EAD7FD9F22}"/>
                </a:ext>
              </a:extLst>
            </p:cNvPr>
            <p:cNvSpPr txBox="1"/>
            <p:nvPr/>
          </p:nvSpPr>
          <p:spPr>
            <a:xfrm>
              <a:off x="1494178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do.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3150F-2F87-8D40-8C40-5C7FA97B098D}"/>
              </a:ext>
            </a:extLst>
          </p:cNvPr>
          <p:cNvGrpSpPr/>
          <p:nvPr/>
        </p:nvGrpSpPr>
        <p:grpSpPr>
          <a:xfrm>
            <a:off x="6096000" y="2209800"/>
            <a:ext cx="5143500" cy="4165600"/>
            <a:chOff x="6096000" y="2209800"/>
            <a:chExt cx="5143500" cy="416560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00A8CFA-E217-5448-823B-B25EAF13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09800"/>
              <a:ext cx="5143500" cy="41656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2A3F2B-6256-FA41-9FAF-0F5D42528253}"/>
                </a:ext>
              </a:extLst>
            </p:cNvPr>
            <p:cNvSpPr/>
            <p:nvPr/>
          </p:nvSpPr>
          <p:spPr>
            <a:xfrm>
              <a:off x="7528605" y="33652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4CC16-D073-4B4A-90D9-35DA13B65EB3}"/>
                </a:ext>
              </a:extLst>
            </p:cNvPr>
            <p:cNvSpPr txBox="1"/>
            <p:nvPr/>
          </p:nvSpPr>
          <p:spPr>
            <a:xfrm>
              <a:off x="7179355" y="35051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81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2C408B-61BD-3E4C-AB28-53DF74ABE3E2}"/>
              </a:ext>
            </a:extLst>
          </p:cNvPr>
          <p:cNvGrpSpPr/>
          <p:nvPr/>
        </p:nvGrpSpPr>
        <p:grpSpPr>
          <a:xfrm>
            <a:off x="236198" y="342366"/>
            <a:ext cx="5143500" cy="4165600"/>
            <a:chOff x="410823" y="254000"/>
            <a:chExt cx="5143500" cy="41656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81E4506-FF2D-9F47-9811-11036CE2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B053C5-1C2A-1A40-8A33-363A1684D060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A25651-7DAE-6C44-A50A-73EAD7FD9F22}"/>
                </a:ext>
              </a:extLst>
            </p:cNvPr>
            <p:cNvSpPr txBox="1"/>
            <p:nvPr/>
          </p:nvSpPr>
          <p:spPr>
            <a:xfrm>
              <a:off x="2163572" y="1575064"/>
              <a:ext cx="2080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do.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3150F-2F87-8D40-8C40-5C7FA97B098D}"/>
              </a:ext>
            </a:extLst>
          </p:cNvPr>
          <p:cNvGrpSpPr/>
          <p:nvPr/>
        </p:nvGrpSpPr>
        <p:grpSpPr>
          <a:xfrm>
            <a:off x="6096000" y="2298166"/>
            <a:ext cx="5143500" cy="4165600"/>
            <a:chOff x="6096000" y="2209800"/>
            <a:chExt cx="5143500" cy="416560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00A8CFA-E217-5448-823B-B25EAF13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09800"/>
              <a:ext cx="5143500" cy="41656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2A3F2B-6256-FA41-9FAF-0F5D42528253}"/>
                </a:ext>
              </a:extLst>
            </p:cNvPr>
            <p:cNvSpPr/>
            <p:nvPr/>
          </p:nvSpPr>
          <p:spPr>
            <a:xfrm>
              <a:off x="7528605" y="33652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4CC16-D073-4B4A-90D9-35DA13B65EB3}"/>
                </a:ext>
              </a:extLst>
            </p:cNvPr>
            <p:cNvSpPr txBox="1"/>
            <p:nvPr/>
          </p:nvSpPr>
          <p:spPr>
            <a:xfrm>
              <a:off x="7179355" y="35051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do.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9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1C359B-BE0A-C948-B52A-42B1019D2DA0}"/>
              </a:ext>
            </a:extLst>
          </p:cNvPr>
          <p:cNvGrpSpPr/>
          <p:nvPr/>
        </p:nvGrpSpPr>
        <p:grpSpPr>
          <a:xfrm>
            <a:off x="6728356" y="254000"/>
            <a:ext cx="5143500" cy="4165600"/>
            <a:chOff x="6728356" y="254000"/>
            <a:chExt cx="5143500" cy="4165600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62AF836-0719-A544-A345-1435B1D7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8356" y="254000"/>
              <a:ext cx="5143500" cy="4165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F093DB-CBA7-534F-A55B-B111C711CF35}"/>
                </a:ext>
              </a:extLst>
            </p:cNvPr>
            <p:cNvSpPr/>
            <p:nvPr/>
          </p:nvSpPr>
          <p:spPr>
            <a:xfrm>
              <a:off x="8160961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DD7442-A3A7-A94E-BBF7-05ACD8315C4E}"/>
                </a:ext>
              </a:extLst>
            </p:cNvPr>
            <p:cNvSpPr txBox="1"/>
            <p:nvPr/>
          </p:nvSpPr>
          <p:spPr>
            <a:xfrm>
              <a:off x="7811711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None of them do.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94D04-CE68-5847-B58F-2685B5FD6FEE}"/>
              </a:ext>
            </a:extLst>
          </p:cNvPr>
          <p:cNvGrpSpPr/>
          <p:nvPr/>
        </p:nvGrpSpPr>
        <p:grpSpPr>
          <a:xfrm>
            <a:off x="320145" y="2273782"/>
            <a:ext cx="5143500" cy="4165600"/>
            <a:chOff x="410823" y="254000"/>
            <a:chExt cx="5143500" cy="4165600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06AC679D-841D-934E-9740-01F718A1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DDFE6D-323C-544E-83FB-F63B8E04AB4A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BC1C99-74BA-C341-BC88-49A09069CA9A}"/>
                </a:ext>
              </a:extLst>
            </p:cNvPr>
            <p:cNvSpPr txBox="1"/>
            <p:nvPr/>
          </p:nvSpPr>
          <p:spPr>
            <a:xfrm>
              <a:off x="1494178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All of them do.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9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AB9D20-3D05-BD47-ABB4-334395FED197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3:00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3C729A-D941-B344-8553-3FA496878443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2:59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F6C261-EAA9-A64F-9B10-678E4002B366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2:51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80954-B742-9840-BB0F-8B503CF934B0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028101" y="659567"/>
              <a:ext cx="20365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11:22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6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3:00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2:59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2:51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310100" y="993573"/>
              <a:ext cx="21265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11:22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6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057CE-B92E-8B44-909E-C5D3D91AE7C3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D0B68-DF10-6F4D-868E-5A935132E3DB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9B370-E5E8-7A44-9968-54B23CAB0790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1:41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FC1C8-4E08-4C4A-A3CA-46E7169731A3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8:45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99C378-D656-E14A-85D1-57362B4927AA}"/>
              </a:ext>
            </a:extLst>
          </p:cNvPr>
          <p:cNvGrpSpPr/>
          <p:nvPr/>
        </p:nvGrpSpPr>
        <p:grpSpPr>
          <a:xfrm>
            <a:off x="3319818" y="363191"/>
            <a:ext cx="2396083" cy="3973991"/>
            <a:chOff x="3305807" y="363191"/>
            <a:chExt cx="2396083" cy="3973991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135D19A9-67C2-A245-BA80-9309A524F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8D789-E23E-E04B-BE6F-68D5100B7A97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1:30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1:33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1:41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8:45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3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7BDC6-5B76-2B46-B62C-274481ED24F6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EE09F-14B8-7947-A2B8-89D46B284F85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05D94-67E4-5943-87A1-637047C5805D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8:13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7789E3-098A-0343-B5D3-D2B2C97CEE89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5:34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8:00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8:02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8:13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5:34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1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DEE2EE-09F2-4047-80EC-4915072C8A6F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9:30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ABECC-4722-FF40-A9C1-B37147DA6B6C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9:26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8D974-6371-D04A-B52B-74A31653D58B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6E102E-B950-DA47-98D8-9545588961B6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3:18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44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9:30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9:26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9:23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3:18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49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344</Words>
  <Application>Microsoft Macintosh PowerPoint</Application>
  <PresentationFormat>Widescreen</PresentationFormat>
  <Paragraphs>97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Athelas</vt:lpstr>
      <vt:lpstr>Calibri</vt:lpstr>
      <vt:lpstr>Calibri Light</vt:lpstr>
      <vt:lpstr>Times</vt:lpstr>
      <vt:lpstr>Office Theme</vt:lpstr>
      <vt:lpstr>QP1 05_forced_choice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QP1 05_forced_choice</dc:title>
  <dc:creator>Tony Velasquez</dc:creator>
  <cp:lastModifiedBy>Tony Velasquez</cp:lastModifiedBy>
  <cp:revision>9</cp:revision>
  <dcterms:created xsi:type="dcterms:W3CDTF">2022-01-21T23:00:09Z</dcterms:created>
  <dcterms:modified xsi:type="dcterms:W3CDTF">2022-01-24T03:35:23Z</dcterms:modified>
</cp:coreProperties>
</file>