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9" r:id="rId11"/>
    <p:sldId id="261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5E99"/>
    <a:srgbClr val="C4BDA4"/>
    <a:srgbClr val="993631"/>
    <a:srgbClr val="AAC445"/>
    <a:srgbClr val="C4836B"/>
    <a:srgbClr val="689945"/>
    <a:srgbClr val="9C63C4"/>
    <a:srgbClr val="B7C484"/>
    <a:srgbClr val="C44D75"/>
    <a:srgbClr val="335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5"/>
    <p:restoredTop sz="94790"/>
  </p:normalViewPr>
  <p:slideViewPr>
    <p:cSldViewPr snapToGrid="0" snapToObjects="1">
      <p:cViewPr>
        <p:scale>
          <a:sx n="100" d="100"/>
          <a:sy n="100" d="100"/>
        </p:scale>
        <p:origin x="42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159DA-EFE6-8043-BA1B-A6676A2E45AB}" type="datetimeFigureOut">
              <a:rPr lang="en-US" smtClean="0"/>
              <a:t>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E252E-4F25-1241-A09F-547FE48FB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18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28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78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48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91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61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6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18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69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5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5BF1-A151-EE47-A325-BEF7D28CA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7E5CF-4EEC-DA46-A348-FDD81E5DB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3F64C-32B2-824A-A85F-5BA45B9E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7CA2-26C0-D44D-9E5B-2A7F75F0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D78B2-5958-3346-B5BC-B4A5032F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B6BF-CFE6-6E4C-9AAB-70B3D395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EDD30-473D-8D43-A1BA-A5A9DF7F8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E274D-23B7-9E4A-BB9D-0CEF0DB3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A00FF-FC5A-6341-99A3-37097175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22310-0A64-9F46-927B-4920F625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DDA4E-AF34-5444-BAC4-DE333936E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C0297-FC1A-F149-B657-D241A33A6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3EFF7-DEBF-5941-AE04-234DBF3E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93418-0773-7B4B-BFA4-87CB3713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B672B-A685-1545-A931-EDB4AD24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7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3E3F-B1B9-764C-BF3A-3F406FDC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165EE-A14D-CB4B-ADA0-C097EC0A3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4CE7F-AAAC-314D-9D0C-CB408D98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9B784-97C2-F344-950D-E86BF875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8CE27-89F0-2640-B1AF-02523BE5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1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320C-F258-404B-9BDF-B3F180B6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F66A7-2604-044E-9AD9-5A0718C7E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E2329-B34C-3F4A-9FC8-B8227C71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8F58-FD7F-BA42-85D4-8D9C3D42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A9161-BBE0-A441-A20C-104E4BA6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5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6EEB-91C8-0B42-B58B-C3510DBB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6DA4-E3BE-0B46-8301-A0CA9C8FF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A5A2C-0CA5-7A42-820C-346A7B57B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DF3AF-160F-704A-A393-B3146D26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FFF26-40DF-7340-B64B-53ADFDF0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201A-5C52-B646-BDA8-A968F7A9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1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FC10-4CC5-1E46-A52D-229DC543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DDED6-7EF7-7B43-85AC-35287E2F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73B65-CD10-704D-AF83-D725B0C12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ADAA2-789D-544A-B8B9-B0C982777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A0FAC-5DD3-4B41-86D5-A228105B3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A5E03-ADBB-3C46-BE72-C27A3223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F8176-8C88-6743-91FF-B14C1659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BCFF1-2681-2041-8124-6EA56B5B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5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ADEE-9B8D-E946-B461-82E788E8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6A8D0-D0FB-E14F-983E-974CC004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05114-27CA-FB43-8A7C-F4138DA4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9FFC9-37D4-6D47-B0F6-D23AB37E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0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3972D-4D0A-4348-826D-D854F507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D85E8-C096-D142-9CF0-9035E263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D86A7-7D11-7B41-AACA-FB08F3ED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0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E153-41E4-7949-B5A7-D76E999B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09B87-A954-5B42-AF57-17A636F6F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2442E-90DF-C145-A249-088BF05F6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496EA-7800-EF44-BF59-0E790C8B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72AAA-9D40-E54B-B956-FC01C651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5C214-366A-1246-8AE4-9EF76C63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8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F708-DD09-6543-8A8F-0C06C6D6F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2B00D-17A7-2042-9F92-272645130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358FF-96F1-E145-B0A7-494C8155D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24E90-2477-1041-90E9-7B97294A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3EE6F-EB74-7743-A7AE-CC8D1ACB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4E66-16EA-9546-A2D3-3A5B8366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9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22DE0-F00E-D145-B48D-B27BCEEF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F5515-F633-434D-9377-59BFA3FB0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22F6C-2804-B348-9A0D-364F373EB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31F4-FF18-4746-A37B-01D87F68E65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0FF26-85C5-9F4A-89CD-8FBCBD6DB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DCB5E-069F-344B-8B7A-1BE00DDE6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4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C734-3DA0-5343-B3EB-B9105DDC5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QP1</a:t>
            </a:r>
            <a:br>
              <a:rPr lang="en-US" dirty="0"/>
            </a:br>
            <a:r>
              <a:rPr lang="en-US" dirty="0"/>
              <a:t>05_forced_choice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46A20-9ED5-A243-8988-0AFB5BF72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phone pictures</a:t>
            </a:r>
          </a:p>
        </p:txBody>
      </p:sp>
    </p:spTree>
    <p:extLst>
      <p:ext uri="{BB962C8B-B14F-4D97-AF65-F5344CB8AC3E}">
        <p14:creationId xmlns:p14="http://schemas.microsoft.com/office/powerpoint/2010/main" val="3196172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82D59BB-11F0-E448-8CC6-00E14D501E5F}"/>
              </a:ext>
            </a:extLst>
          </p:cNvPr>
          <p:cNvGrpSpPr/>
          <p:nvPr/>
        </p:nvGrpSpPr>
        <p:grpSpPr>
          <a:xfrm>
            <a:off x="61787" y="404755"/>
            <a:ext cx="2944042" cy="5693107"/>
            <a:chOff x="61787" y="404755"/>
            <a:chExt cx="2944042" cy="5693107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96F5309-85E8-BA4E-9A86-5397AE2FBBEB}"/>
                </a:ext>
              </a:extLst>
            </p:cNvPr>
            <p:cNvSpPr/>
            <p:nvPr/>
          </p:nvSpPr>
          <p:spPr>
            <a:xfrm>
              <a:off x="96608" y="404755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258F6CB-1A27-D541-8E54-A17C3BE0A059}"/>
                </a:ext>
              </a:extLst>
            </p:cNvPr>
            <p:cNvSpPr/>
            <p:nvPr/>
          </p:nvSpPr>
          <p:spPr>
            <a:xfrm>
              <a:off x="192561" y="498764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467C216-3EBF-894F-B966-35E0C5D96155}"/>
                </a:ext>
              </a:extLst>
            </p:cNvPr>
            <p:cNvSpPr/>
            <p:nvPr/>
          </p:nvSpPr>
          <p:spPr>
            <a:xfrm>
              <a:off x="967495" y="441175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357D633-0BD9-B348-8A49-3E8B9FCF3F1C}"/>
                </a:ext>
              </a:extLst>
            </p:cNvPr>
            <p:cNvSpPr/>
            <p:nvPr/>
          </p:nvSpPr>
          <p:spPr>
            <a:xfrm>
              <a:off x="967495" y="431974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AA9FAE-A1F3-FA46-B8DB-D34D8EBB47F3}"/>
                </a:ext>
              </a:extLst>
            </p:cNvPr>
            <p:cNvSpPr txBox="1"/>
            <p:nvPr/>
          </p:nvSpPr>
          <p:spPr>
            <a:xfrm>
              <a:off x="292122" y="1490782"/>
              <a:ext cx="2463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" pitchFamily="2" charset="0"/>
                </a:rPr>
                <a:t>café 1:   19 min</a:t>
              </a:r>
            </a:p>
            <a:p>
              <a:r>
                <a:rPr lang="en-US" sz="2800" dirty="0">
                  <a:latin typeface="Times" pitchFamily="2" charset="0"/>
                </a:rPr>
                <a:t>café 2:   10 min</a:t>
              </a:r>
            </a:p>
            <a:p>
              <a:r>
                <a:rPr lang="en-US" sz="2800" dirty="0">
                  <a:latin typeface="Times" pitchFamily="2" charset="0"/>
                </a:rPr>
                <a:t>café 3:   12 min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2F76546-BDA9-B34F-B84A-68892E1A19C1}"/>
                </a:ext>
              </a:extLst>
            </p:cNvPr>
            <p:cNvSpPr/>
            <p:nvPr/>
          </p:nvSpPr>
          <p:spPr>
            <a:xfrm>
              <a:off x="61787" y="13640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C8DE54A-770B-2C41-818E-2BF54BB163FD}"/>
                </a:ext>
              </a:extLst>
            </p:cNvPr>
            <p:cNvSpPr/>
            <p:nvPr/>
          </p:nvSpPr>
          <p:spPr>
            <a:xfrm>
              <a:off x="2886202" y="1333751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3DCA7D6-3381-C44B-8AE3-514C9FAEB6B6}"/>
                </a:ext>
              </a:extLst>
            </p:cNvPr>
            <p:cNvSpPr/>
            <p:nvPr/>
          </p:nvSpPr>
          <p:spPr>
            <a:xfrm>
              <a:off x="2886202" y="1742570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CE8A431-AE34-844E-9E6C-69CB494D23BD}"/>
                </a:ext>
              </a:extLst>
            </p:cNvPr>
            <p:cNvSpPr/>
            <p:nvPr/>
          </p:nvSpPr>
          <p:spPr>
            <a:xfrm>
              <a:off x="335417" y="971905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ED415BD-FDFC-E643-AE3E-7803A00C339E}"/>
              </a:ext>
            </a:extLst>
          </p:cNvPr>
          <p:cNvGrpSpPr/>
          <p:nvPr/>
        </p:nvGrpSpPr>
        <p:grpSpPr>
          <a:xfrm>
            <a:off x="3069472" y="404755"/>
            <a:ext cx="2944042" cy="5693107"/>
            <a:chOff x="3069472" y="404755"/>
            <a:chExt cx="2944042" cy="5693107"/>
          </a:xfrm>
        </p:grpSpPr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91DE837E-ED22-FF43-9C82-3AF7270B28D8}"/>
                </a:ext>
              </a:extLst>
            </p:cNvPr>
            <p:cNvSpPr/>
            <p:nvPr/>
          </p:nvSpPr>
          <p:spPr>
            <a:xfrm>
              <a:off x="3104293" y="404755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id="{18C9D168-7E20-3344-BBA6-FD4799CC7B67}"/>
                </a:ext>
              </a:extLst>
            </p:cNvPr>
            <p:cNvSpPr/>
            <p:nvPr/>
          </p:nvSpPr>
          <p:spPr>
            <a:xfrm>
              <a:off x="3200246" y="498764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id="{3C9C7E78-47DE-FE4A-8EA6-E46705627B86}"/>
                </a:ext>
              </a:extLst>
            </p:cNvPr>
            <p:cNvSpPr/>
            <p:nvPr/>
          </p:nvSpPr>
          <p:spPr>
            <a:xfrm>
              <a:off x="3975180" y="441175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>
              <a:extLst>
                <a:ext uri="{FF2B5EF4-FFF2-40B4-BE49-F238E27FC236}">
                  <a16:creationId xmlns:a16="http://schemas.microsoft.com/office/drawing/2014/main" id="{8DF86339-00BC-514E-92D2-ACE6C05ACDAC}"/>
                </a:ext>
              </a:extLst>
            </p:cNvPr>
            <p:cNvSpPr/>
            <p:nvPr/>
          </p:nvSpPr>
          <p:spPr>
            <a:xfrm>
              <a:off x="3975180" y="431974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C562779-4C8E-624C-9C18-A0824E6D170D}"/>
                </a:ext>
              </a:extLst>
            </p:cNvPr>
            <p:cNvSpPr txBox="1"/>
            <p:nvPr/>
          </p:nvSpPr>
          <p:spPr>
            <a:xfrm>
              <a:off x="3299807" y="1490782"/>
              <a:ext cx="2463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" pitchFamily="2" charset="0"/>
                </a:rPr>
                <a:t>store 1:      4 mi</a:t>
              </a:r>
            </a:p>
            <a:p>
              <a:r>
                <a:rPr lang="en-US" sz="2800" dirty="0">
                  <a:latin typeface="Times" pitchFamily="2" charset="0"/>
                </a:rPr>
                <a:t>store 2:      7 mi</a:t>
              </a:r>
            </a:p>
            <a:p>
              <a:r>
                <a:rPr lang="en-US" sz="2800" dirty="0">
                  <a:latin typeface="Times" pitchFamily="2" charset="0"/>
                </a:rPr>
                <a:t>store 3:      8 mi</a:t>
              </a:r>
            </a:p>
          </p:txBody>
        </p: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EB205B9E-18B8-2741-9F0D-4337D555F5D6}"/>
                </a:ext>
              </a:extLst>
            </p:cNvPr>
            <p:cNvSpPr/>
            <p:nvPr/>
          </p:nvSpPr>
          <p:spPr>
            <a:xfrm>
              <a:off x="3069472" y="13640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9CD11D7F-8B9D-F847-9F49-1DA1E1697109}"/>
                </a:ext>
              </a:extLst>
            </p:cNvPr>
            <p:cNvSpPr/>
            <p:nvPr/>
          </p:nvSpPr>
          <p:spPr>
            <a:xfrm>
              <a:off x="5893887" y="1333751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ounded Rectangle 167">
              <a:extLst>
                <a:ext uri="{FF2B5EF4-FFF2-40B4-BE49-F238E27FC236}">
                  <a16:creationId xmlns:a16="http://schemas.microsoft.com/office/drawing/2014/main" id="{915D3FCF-880A-4844-9455-B3DDBF8B7B9C}"/>
                </a:ext>
              </a:extLst>
            </p:cNvPr>
            <p:cNvSpPr/>
            <p:nvPr/>
          </p:nvSpPr>
          <p:spPr>
            <a:xfrm>
              <a:off x="5893887" y="1742570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ounded Rectangle 168">
              <a:extLst>
                <a:ext uri="{FF2B5EF4-FFF2-40B4-BE49-F238E27FC236}">
                  <a16:creationId xmlns:a16="http://schemas.microsoft.com/office/drawing/2014/main" id="{94373B69-6248-6C4D-9A65-341E99CF241F}"/>
                </a:ext>
              </a:extLst>
            </p:cNvPr>
            <p:cNvSpPr/>
            <p:nvPr/>
          </p:nvSpPr>
          <p:spPr>
            <a:xfrm>
              <a:off x="3343102" y="971905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5BAFB0-ECD5-494B-A04F-68EF33F80866}"/>
              </a:ext>
            </a:extLst>
          </p:cNvPr>
          <p:cNvGrpSpPr/>
          <p:nvPr/>
        </p:nvGrpSpPr>
        <p:grpSpPr>
          <a:xfrm>
            <a:off x="6084048" y="404755"/>
            <a:ext cx="2944042" cy="5693107"/>
            <a:chOff x="6084048" y="404755"/>
            <a:chExt cx="2944042" cy="5693107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73401B42-8B30-0948-987C-6D65F4D21923}"/>
                </a:ext>
              </a:extLst>
            </p:cNvPr>
            <p:cNvSpPr/>
            <p:nvPr/>
          </p:nvSpPr>
          <p:spPr>
            <a:xfrm>
              <a:off x="6118869" y="404755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>
              <a:extLst>
                <a:ext uri="{FF2B5EF4-FFF2-40B4-BE49-F238E27FC236}">
                  <a16:creationId xmlns:a16="http://schemas.microsoft.com/office/drawing/2014/main" id="{A8DA0E4E-7A16-864D-B878-DE9C01073C75}"/>
                </a:ext>
              </a:extLst>
            </p:cNvPr>
            <p:cNvSpPr/>
            <p:nvPr/>
          </p:nvSpPr>
          <p:spPr>
            <a:xfrm>
              <a:off x="6214822" y="498764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1F188934-8973-AF4E-8DC6-F86E0F6E6FB4}"/>
                </a:ext>
              </a:extLst>
            </p:cNvPr>
            <p:cNvSpPr/>
            <p:nvPr/>
          </p:nvSpPr>
          <p:spPr>
            <a:xfrm>
              <a:off x="6989756" y="441175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>
              <a:extLst>
                <a:ext uri="{FF2B5EF4-FFF2-40B4-BE49-F238E27FC236}">
                  <a16:creationId xmlns:a16="http://schemas.microsoft.com/office/drawing/2014/main" id="{80D6C03D-48F2-E645-873F-3A832E83CFC5}"/>
                </a:ext>
              </a:extLst>
            </p:cNvPr>
            <p:cNvSpPr/>
            <p:nvPr/>
          </p:nvSpPr>
          <p:spPr>
            <a:xfrm>
              <a:off x="6989756" y="431974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4C469E48-12C3-3742-A83C-14CF70C6E0A2}"/>
                </a:ext>
              </a:extLst>
            </p:cNvPr>
            <p:cNvSpPr txBox="1"/>
            <p:nvPr/>
          </p:nvSpPr>
          <p:spPr>
            <a:xfrm>
              <a:off x="6314383" y="1490782"/>
              <a:ext cx="2463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" pitchFamily="2" charset="0"/>
                </a:rPr>
                <a:t>salon 1:    none</a:t>
              </a:r>
            </a:p>
            <a:p>
              <a:r>
                <a:rPr lang="en-US" sz="2800" dirty="0">
                  <a:latin typeface="Times" pitchFamily="2" charset="0"/>
                </a:rPr>
                <a:t>salon 2:    none</a:t>
              </a:r>
            </a:p>
            <a:p>
              <a:r>
                <a:rPr lang="en-US" sz="2800" dirty="0">
                  <a:latin typeface="Times" pitchFamily="2" charset="0"/>
                </a:rPr>
                <a:t>salon 3:    none</a:t>
              </a:r>
            </a:p>
          </p:txBody>
        </p:sp>
        <p:sp>
          <p:nvSpPr>
            <p:cNvPr id="175" name="Rounded Rectangle 174">
              <a:extLst>
                <a:ext uri="{FF2B5EF4-FFF2-40B4-BE49-F238E27FC236}">
                  <a16:creationId xmlns:a16="http://schemas.microsoft.com/office/drawing/2014/main" id="{FCCB7A33-25DD-B145-92F4-FA9CDE7CAC92}"/>
                </a:ext>
              </a:extLst>
            </p:cNvPr>
            <p:cNvSpPr/>
            <p:nvPr/>
          </p:nvSpPr>
          <p:spPr>
            <a:xfrm>
              <a:off x="6084048" y="13640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ed Rectangle 175">
              <a:extLst>
                <a:ext uri="{FF2B5EF4-FFF2-40B4-BE49-F238E27FC236}">
                  <a16:creationId xmlns:a16="http://schemas.microsoft.com/office/drawing/2014/main" id="{449FB6BA-46CA-054A-975E-DB83F349E21D}"/>
                </a:ext>
              </a:extLst>
            </p:cNvPr>
            <p:cNvSpPr/>
            <p:nvPr/>
          </p:nvSpPr>
          <p:spPr>
            <a:xfrm>
              <a:off x="8908463" y="1333751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8BFB141F-A0DC-DE42-BEFA-F8A613ED7CC5}"/>
                </a:ext>
              </a:extLst>
            </p:cNvPr>
            <p:cNvSpPr/>
            <p:nvPr/>
          </p:nvSpPr>
          <p:spPr>
            <a:xfrm>
              <a:off x="8908463" y="1742570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ounded Rectangle 177">
              <a:extLst>
                <a:ext uri="{FF2B5EF4-FFF2-40B4-BE49-F238E27FC236}">
                  <a16:creationId xmlns:a16="http://schemas.microsoft.com/office/drawing/2014/main" id="{945CF347-BC1B-7B43-B504-748F89AFC919}"/>
                </a:ext>
              </a:extLst>
            </p:cNvPr>
            <p:cNvSpPr/>
            <p:nvPr/>
          </p:nvSpPr>
          <p:spPr>
            <a:xfrm>
              <a:off x="6357678" y="971905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1F5C081-C85C-3C40-93E0-5B53C0BE4542}"/>
              </a:ext>
            </a:extLst>
          </p:cNvPr>
          <p:cNvGrpSpPr/>
          <p:nvPr/>
        </p:nvGrpSpPr>
        <p:grpSpPr>
          <a:xfrm>
            <a:off x="9091182" y="404755"/>
            <a:ext cx="2944042" cy="5693107"/>
            <a:chOff x="9091182" y="404755"/>
            <a:chExt cx="2944042" cy="5693107"/>
          </a:xfrm>
        </p:grpSpPr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65DA59E6-9564-794D-B2AC-ED633F47E8D4}"/>
                </a:ext>
              </a:extLst>
            </p:cNvPr>
            <p:cNvSpPr/>
            <p:nvPr/>
          </p:nvSpPr>
          <p:spPr>
            <a:xfrm>
              <a:off x="9126003" y="404755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ounded Rectangle 179">
              <a:extLst>
                <a:ext uri="{FF2B5EF4-FFF2-40B4-BE49-F238E27FC236}">
                  <a16:creationId xmlns:a16="http://schemas.microsoft.com/office/drawing/2014/main" id="{02627632-1211-084F-A00E-FB0294461C7D}"/>
                </a:ext>
              </a:extLst>
            </p:cNvPr>
            <p:cNvSpPr/>
            <p:nvPr/>
          </p:nvSpPr>
          <p:spPr>
            <a:xfrm>
              <a:off x="9221956" y="498764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ounded Rectangle 180">
              <a:extLst>
                <a:ext uri="{FF2B5EF4-FFF2-40B4-BE49-F238E27FC236}">
                  <a16:creationId xmlns:a16="http://schemas.microsoft.com/office/drawing/2014/main" id="{443846A3-9AF4-B74D-909E-4723DFFB134B}"/>
                </a:ext>
              </a:extLst>
            </p:cNvPr>
            <p:cNvSpPr/>
            <p:nvPr/>
          </p:nvSpPr>
          <p:spPr>
            <a:xfrm>
              <a:off x="9996890" y="441175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CB67C06E-853E-5747-BEAB-3268C47932D2}"/>
                </a:ext>
              </a:extLst>
            </p:cNvPr>
            <p:cNvSpPr/>
            <p:nvPr/>
          </p:nvSpPr>
          <p:spPr>
            <a:xfrm>
              <a:off x="9996890" y="431974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69738870-1844-2C47-AE1A-CFA2C39073ED}"/>
                </a:ext>
              </a:extLst>
            </p:cNvPr>
            <p:cNvSpPr txBox="1"/>
            <p:nvPr/>
          </p:nvSpPr>
          <p:spPr>
            <a:xfrm>
              <a:off x="9321517" y="1490782"/>
              <a:ext cx="2463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" pitchFamily="2" charset="0"/>
                </a:rPr>
                <a:t>airline 1:     yes</a:t>
              </a:r>
            </a:p>
            <a:p>
              <a:r>
                <a:rPr lang="en-US" sz="2800" dirty="0">
                  <a:latin typeface="Times" pitchFamily="2" charset="0"/>
                </a:rPr>
                <a:t>airline 2:     yes</a:t>
              </a:r>
            </a:p>
            <a:p>
              <a:r>
                <a:rPr lang="en-US" sz="2800" dirty="0">
                  <a:latin typeface="Times" pitchFamily="2" charset="0"/>
                </a:rPr>
                <a:t>airline 3:      no</a:t>
              </a:r>
            </a:p>
          </p:txBody>
        </p:sp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7288DAA0-E7BF-7541-970C-D2E9F404CF83}"/>
                </a:ext>
              </a:extLst>
            </p:cNvPr>
            <p:cNvSpPr/>
            <p:nvPr/>
          </p:nvSpPr>
          <p:spPr>
            <a:xfrm>
              <a:off x="9091182" y="13640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ounded Rectangle 184">
              <a:extLst>
                <a:ext uri="{FF2B5EF4-FFF2-40B4-BE49-F238E27FC236}">
                  <a16:creationId xmlns:a16="http://schemas.microsoft.com/office/drawing/2014/main" id="{0BD64914-A54C-BD48-8C77-664E283E561D}"/>
                </a:ext>
              </a:extLst>
            </p:cNvPr>
            <p:cNvSpPr/>
            <p:nvPr/>
          </p:nvSpPr>
          <p:spPr>
            <a:xfrm>
              <a:off x="11915597" y="1333751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10A25665-D67B-D64D-B205-29772A647499}"/>
                </a:ext>
              </a:extLst>
            </p:cNvPr>
            <p:cNvSpPr/>
            <p:nvPr/>
          </p:nvSpPr>
          <p:spPr>
            <a:xfrm>
              <a:off x="11915597" y="1742570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5006067-3058-0549-B1E7-2433E53E73B1}"/>
                </a:ext>
              </a:extLst>
            </p:cNvPr>
            <p:cNvSpPr/>
            <p:nvPr/>
          </p:nvSpPr>
          <p:spPr>
            <a:xfrm>
              <a:off x="9364812" y="971905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567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49F260F-FF4A-7344-BEBE-33079D2351AB}"/>
              </a:ext>
            </a:extLst>
          </p:cNvPr>
          <p:cNvGrpSpPr/>
          <p:nvPr/>
        </p:nvGrpSpPr>
        <p:grpSpPr>
          <a:xfrm>
            <a:off x="552544" y="295457"/>
            <a:ext cx="2396083" cy="3973991"/>
            <a:chOff x="552544" y="295457"/>
            <a:chExt cx="2396083" cy="3973991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0722D05E-669E-5D47-99F7-080934DA06B6}"/>
                </a:ext>
              </a:extLst>
            </p:cNvPr>
            <p:cNvSpPr/>
            <p:nvPr/>
          </p:nvSpPr>
          <p:spPr>
            <a:xfrm>
              <a:off x="552544" y="295457"/>
              <a:ext cx="2396083" cy="39739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705F30B-87AB-864B-A569-3CB690A3F642}"/>
                </a:ext>
              </a:extLst>
            </p:cNvPr>
            <p:cNvSpPr/>
            <p:nvPr/>
          </p:nvSpPr>
          <p:spPr>
            <a:xfrm>
              <a:off x="1500311" y="1259765"/>
              <a:ext cx="510797" cy="5107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ie 16">
              <a:extLst>
                <a:ext uri="{FF2B5EF4-FFF2-40B4-BE49-F238E27FC236}">
                  <a16:creationId xmlns:a16="http://schemas.microsoft.com/office/drawing/2014/main" id="{D79CE06D-E601-DA4D-85B2-598C7EF3C9C8}"/>
                </a:ext>
              </a:extLst>
            </p:cNvPr>
            <p:cNvSpPr/>
            <p:nvPr/>
          </p:nvSpPr>
          <p:spPr>
            <a:xfrm rot="19446434">
              <a:off x="1495187" y="1259765"/>
              <a:ext cx="510797" cy="510797"/>
            </a:xfrm>
            <a:prstGeom prst="pie">
              <a:avLst>
                <a:gd name="adj1" fmla="val 0"/>
                <a:gd name="adj2" fmla="val 10745002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A330E1-3AD0-664C-80FD-A989C09C3E6F}"/>
              </a:ext>
            </a:extLst>
          </p:cNvPr>
          <p:cNvGrpSpPr/>
          <p:nvPr/>
        </p:nvGrpSpPr>
        <p:grpSpPr>
          <a:xfrm>
            <a:off x="3345314" y="246966"/>
            <a:ext cx="2944042" cy="5693107"/>
            <a:chOff x="3345314" y="246966"/>
            <a:chExt cx="2944042" cy="5693107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B70DFED-20E9-AD4E-86C1-ADFA34C1FAE1}"/>
                </a:ext>
              </a:extLst>
            </p:cNvPr>
            <p:cNvSpPr/>
            <p:nvPr/>
          </p:nvSpPr>
          <p:spPr>
            <a:xfrm>
              <a:off x="3380135" y="246966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BDB825C-3CDD-3949-B0A5-65C383E65C37}"/>
                </a:ext>
              </a:extLst>
            </p:cNvPr>
            <p:cNvSpPr/>
            <p:nvPr/>
          </p:nvSpPr>
          <p:spPr>
            <a:xfrm>
              <a:off x="3345314" y="1206298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CB59F4E-E7E3-2F4F-B8B1-1B718C5EEA2E}"/>
                </a:ext>
              </a:extLst>
            </p:cNvPr>
            <p:cNvSpPr/>
            <p:nvPr/>
          </p:nvSpPr>
          <p:spPr>
            <a:xfrm>
              <a:off x="6169729" y="1175962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6932D933-3955-0B4D-A592-73BAAB157CBA}"/>
                </a:ext>
              </a:extLst>
            </p:cNvPr>
            <p:cNvSpPr/>
            <p:nvPr/>
          </p:nvSpPr>
          <p:spPr>
            <a:xfrm>
              <a:off x="3345314" y="1607511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89989A5-4B5C-8F47-A443-5DCF8D42EF97}"/>
                </a:ext>
              </a:extLst>
            </p:cNvPr>
            <p:cNvSpPr/>
            <p:nvPr/>
          </p:nvSpPr>
          <p:spPr>
            <a:xfrm>
              <a:off x="3602640" y="476655"/>
              <a:ext cx="356518" cy="35651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1046CB8-32F6-AC49-80B5-C94001C3D286}"/>
                </a:ext>
              </a:extLst>
            </p:cNvPr>
            <p:cNvSpPr/>
            <p:nvPr/>
          </p:nvSpPr>
          <p:spPr>
            <a:xfrm>
              <a:off x="4031132" y="476655"/>
              <a:ext cx="356518" cy="35651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1AF47FC-6D63-E544-BAF0-5B3EC0233BD2}"/>
                </a:ext>
              </a:extLst>
            </p:cNvPr>
            <p:cNvSpPr/>
            <p:nvPr/>
          </p:nvSpPr>
          <p:spPr>
            <a:xfrm>
              <a:off x="3636463" y="510478"/>
              <a:ext cx="288872" cy="28887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9576649-C6AD-B641-AAD0-DA607C9FB0A1}"/>
                </a:ext>
              </a:extLst>
            </p:cNvPr>
            <p:cNvSpPr/>
            <p:nvPr/>
          </p:nvSpPr>
          <p:spPr>
            <a:xfrm>
              <a:off x="4064955" y="510478"/>
              <a:ext cx="288872" cy="28887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1356A3F-81CC-EA46-8A12-CDF906009D9D}"/>
                </a:ext>
              </a:extLst>
            </p:cNvPr>
            <p:cNvSpPr/>
            <p:nvPr/>
          </p:nvSpPr>
          <p:spPr>
            <a:xfrm>
              <a:off x="3742446" y="616462"/>
              <a:ext cx="75140" cy="751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018C4C-54A7-2F41-87C6-FB9C603E1D32}"/>
                </a:ext>
              </a:extLst>
            </p:cNvPr>
            <p:cNvSpPr/>
            <p:nvPr/>
          </p:nvSpPr>
          <p:spPr>
            <a:xfrm>
              <a:off x="4171821" y="616693"/>
              <a:ext cx="75140" cy="751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16C6D2A-60B9-D54A-BF9B-CA51FDFA7EE6}"/>
                </a:ext>
              </a:extLst>
            </p:cNvPr>
            <p:cNvSpPr/>
            <p:nvPr/>
          </p:nvSpPr>
          <p:spPr>
            <a:xfrm>
              <a:off x="3757156" y="631172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98BA2A6-10BD-344E-B9C3-B19DE49FE7DF}"/>
                </a:ext>
              </a:extLst>
            </p:cNvPr>
            <p:cNvSpPr/>
            <p:nvPr/>
          </p:nvSpPr>
          <p:spPr>
            <a:xfrm>
              <a:off x="4186531" y="631153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896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F7DF306-8141-3749-8EB7-C1C536B07AFA}"/>
              </a:ext>
            </a:extLst>
          </p:cNvPr>
          <p:cNvGrpSpPr/>
          <p:nvPr/>
        </p:nvGrpSpPr>
        <p:grpSpPr>
          <a:xfrm>
            <a:off x="237218" y="265099"/>
            <a:ext cx="6273800" cy="3797300"/>
            <a:chOff x="237218" y="265099"/>
            <a:chExt cx="6273800" cy="3797300"/>
          </a:xfrm>
        </p:grpSpPr>
        <p:pic>
          <p:nvPicPr>
            <p:cNvPr id="8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D08C1E86-21E5-1644-BF2A-FA740E9C5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218" y="265099"/>
              <a:ext cx="6273800" cy="37973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B4D3DA-1466-3A4D-81CD-8A4E2A7919B2}"/>
                </a:ext>
              </a:extLst>
            </p:cNvPr>
            <p:cNvSpPr/>
            <p:nvPr/>
          </p:nvSpPr>
          <p:spPr>
            <a:xfrm>
              <a:off x="1518557" y="1025285"/>
              <a:ext cx="4102100" cy="144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3B8DBA-74D4-9349-8131-8514F1A91F06}"/>
                </a:ext>
              </a:extLst>
            </p:cNvPr>
            <p:cNvSpPr txBox="1"/>
            <p:nvPr/>
          </p:nvSpPr>
          <p:spPr>
            <a:xfrm>
              <a:off x="807811" y="1190249"/>
              <a:ext cx="513261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thelas" panose="02000503000000020003" pitchFamily="2" charset="77"/>
                </a:rPr>
                <a:t>I have to be at work soon. Do any of those cafes have wait times less than 15 minutes?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3D10CD3-A8BC-0D4E-B957-5FFB5AF43366}"/>
              </a:ext>
            </a:extLst>
          </p:cNvPr>
          <p:cNvGrpSpPr/>
          <p:nvPr/>
        </p:nvGrpSpPr>
        <p:grpSpPr>
          <a:xfrm>
            <a:off x="5680982" y="2740208"/>
            <a:ext cx="6273800" cy="3797300"/>
            <a:chOff x="5680982" y="2740208"/>
            <a:chExt cx="6273800" cy="3797300"/>
          </a:xfrm>
        </p:grpSpPr>
        <p:pic>
          <p:nvPicPr>
            <p:cNvPr id="30" name="Picture 29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C47FFB0-A778-5A4B-8F8F-3FA94DEAA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0982" y="2740208"/>
              <a:ext cx="6273800" cy="379730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5A3886E-A1D3-9F42-AF3F-8CB11730EABB}"/>
                </a:ext>
              </a:extLst>
            </p:cNvPr>
            <p:cNvSpPr/>
            <p:nvPr/>
          </p:nvSpPr>
          <p:spPr>
            <a:xfrm>
              <a:off x="6962321" y="3500394"/>
              <a:ext cx="4102100" cy="144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86BF213-C236-1743-9690-6023B72A8467}"/>
                </a:ext>
              </a:extLst>
            </p:cNvPr>
            <p:cNvSpPr txBox="1"/>
            <p:nvPr/>
          </p:nvSpPr>
          <p:spPr>
            <a:xfrm>
              <a:off x="6447064" y="3429000"/>
              <a:ext cx="513261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thelas" panose="02000503000000020003" pitchFamily="2" charset="77"/>
                </a:rPr>
                <a:t>We’re already late, but we need something to take to the party. Are any of the stores within 10 miles of here?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487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BCF8DBF-8F57-A240-9216-F2C36F551107}"/>
              </a:ext>
            </a:extLst>
          </p:cNvPr>
          <p:cNvGrpSpPr/>
          <p:nvPr/>
        </p:nvGrpSpPr>
        <p:grpSpPr>
          <a:xfrm>
            <a:off x="377371" y="2808244"/>
            <a:ext cx="6273800" cy="3797300"/>
            <a:chOff x="377371" y="2808244"/>
            <a:chExt cx="6273800" cy="3797300"/>
          </a:xfrm>
        </p:grpSpPr>
        <p:pic>
          <p:nvPicPr>
            <p:cNvPr id="33" name="Picture 3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682451EF-D600-0346-A62F-A89F880C1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371" y="2808244"/>
              <a:ext cx="6273800" cy="3797300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A64E8A6-9B78-BC42-9DB2-7B241AE88AD4}"/>
                </a:ext>
              </a:extLst>
            </p:cNvPr>
            <p:cNvSpPr/>
            <p:nvPr/>
          </p:nvSpPr>
          <p:spPr>
            <a:xfrm>
              <a:off x="1658710" y="3568430"/>
              <a:ext cx="4102100" cy="144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AAA415-CA64-B942-B5FC-0D2D6CB46304}"/>
                </a:ext>
              </a:extLst>
            </p:cNvPr>
            <p:cNvSpPr txBox="1"/>
            <p:nvPr/>
          </p:nvSpPr>
          <p:spPr>
            <a:xfrm>
              <a:off x="1103539" y="3489617"/>
              <a:ext cx="513261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thelas" panose="02000503000000020003" pitchFamily="2" charset="77"/>
                </a:rPr>
                <a:t>I’m thinking of going to get a haircut later. Do any of those salons have appointments open today?</a:t>
              </a:r>
            </a:p>
          </p:txBody>
        </p:sp>
      </p:grpSp>
      <p:pic>
        <p:nvPicPr>
          <p:cNvPr id="36" name="Picture 35" descr="A picture containing text&#10;&#10;Description automatically generated">
            <a:extLst>
              <a:ext uri="{FF2B5EF4-FFF2-40B4-BE49-F238E27FC236}">
                <a16:creationId xmlns:a16="http://schemas.microsoft.com/office/drawing/2014/main" id="{0136976A-B472-1E48-AC6E-AB0FC8DE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810" y="11156"/>
            <a:ext cx="6273800" cy="37973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9AD33A2-DAE4-A441-97E4-5D31AE1F94EA}"/>
              </a:ext>
            </a:extLst>
          </p:cNvPr>
          <p:cNvGrpSpPr/>
          <p:nvPr/>
        </p:nvGrpSpPr>
        <p:grpSpPr>
          <a:xfrm>
            <a:off x="6331403" y="771342"/>
            <a:ext cx="5132614" cy="1549959"/>
            <a:chOff x="6331403" y="771342"/>
            <a:chExt cx="5132614" cy="154995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A9BE6E5-A90A-A941-B1F1-9177665B383B}"/>
                </a:ext>
              </a:extLst>
            </p:cNvPr>
            <p:cNvSpPr/>
            <p:nvPr/>
          </p:nvSpPr>
          <p:spPr>
            <a:xfrm>
              <a:off x="7042149" y="771342"/>
              <a:ext cx="4102100" cy="144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E55812-1EEF-2D4F-A415-90510D37E508}"/>
                </a:ext>
              </a:extLst>
            </p:cNvPr>
            <p:cNvSpPr txBox="1"/>
            <p:nvPr/>
          </p:nvSpPr>
          <p:spPr>
            <a:xfrm>
              <a:off x="6331403" y="936306"/>
              <a:ext cx="513261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thelas" panose="02000503000000020003" pitchFamily="2" charset="77"/>
                </a:rPr>
                <a:t>I’m thinking of taking a vacation sometime this year. Do any of those airlines fly to Hawaii?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160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22C408B-61BD-3E4C-AB28-53DF74ABE3E2}"/>
              </a:ext>
            </a:extLst>
          </p:cNvPr>
          <p:cNvGrpSpPr/>
          <p:nvPr/>
        </p:nvGrpSpPr>
        <p:grpSpPr>
          <a:xfrm>
            <a:off x="410823" y="254000"/>
            <a:ext cx="5143500" cy="4165600"/>
            <a:chOff x="410823" y="254000"/>
            <a:chExt cx="5143500" cy="4165600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881E4506-FF2D-9F47-9811-11036CE21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823" y="254000"/>
              <a:ext cx="5143500" cy="41656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B053C5-1C2A-1A40-8A33-363A1684D060}"/>
                </a:ext>
              </a:extLst>
            </p:cNvPr>
            <p:cNvSpPr/>
            <p:nvPr/>
          </p:nvSpPr>
          <p:spPr>
            <a:xfrm>
              <a:off x="1843428" y="1409430"/>
              <a:ext cx="2278290" cy="1054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A25651-7DAE-6C44-A50A-73EAD7FD9F22}"/>
                </a:ext>
              </a:extLst>
            </p:cNvPr>
            <p:cNvSpPr txBox="1"/>
            <p:nvPr/>
          </p:nvSpPr>
          <p:spPr>
            <a:xfrm>
              <a:off x="1494178" y="1549374"/>
              <a:ext cx="2976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thelas" panose="02000503000000020003" pitchFamily="2" charset="77"/>
                </a:rPr>
                <a:t>Some of them do.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DF3150F-2F87-8D40-8C40-5C7FA97B098D}"/>
              </a:ext>
            </a:extLst>
          </p:cNvPr>
          <p:cNvGrpSpPr/>
          <p:nvPr/>
        </p:nvGrpSpPr>
        <p:grpSpPr>
          <a:xfrm>
            <a:off x="6096000" y="2209800"/>
            <a:ext cx="5143500" cy="4165600"/>
            <a:chOff x="6096000" y="2209800"/>
            <a:chExt cx="5143500" cy="4165600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500A8CFA-E217-5448-823B-B25EAF134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209800"/>
              <a:ext cx="5143500" cy="41656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2A3F2B-6256-FA41-9FAF-0F5D42528253}"/>
                </a:ext>
              </a:extLst>
            </p:cNvPr>
            <p:cNvSpPr/>
            <p:nvPr/>
          </p:nvSpPr>
          <p:spPr>
            <a:xfrm>
              <a:off x="7528605" y="3365230"/>
              <a:ext cx="2278290" cy="1054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64CC16-D073-4B4A-90D9-35DA13B65EB3}"/>
                </a:ext>
              </a:extLst>
            </p:cNvPr>
            <p:cNvSpPr txBox="1"/>
            <p:nvPr/>
          </p:nvSpPr>
          <p:spPr>
            <a:xfrm>
              <a:off x="7179355" y="3505174"/>
              <a:ext cx="2976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thelas" panose="02000503000000020003" pitchFamily="2" charset="77"/>
                </a:rPr>
                <a:t>Some of them are.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981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AAB9D20-3D05-BD47-ABB4-334395FED197}"/>
              </a:ext>
            </a:extLst>
          </p:cNvPr>
          <p:cNvGrpSpPr/>
          <p:nvPr/>
        </p:nvGrpSpPr>
        <p:grpSpPr>
          <a:xfrm>
            <a:off x="523490" y="363191"/>
            <a:ext cx="2396083" cy="3973991"/>
            <a:chOff x="523490" y="363191"/>
            <a:chExt cx="2396083" cy="3973991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B479B19C-A406-3B40-8741-6C47F1458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490" y="363191"/>
              <a:ext cx="2396083" cy="39739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D83823-6060-4E46-966B-12B1287819EF}"/>
                </a:ext>
              </a:extLst>
            </p:cNvPr>
            <p:cNvSpPr txBox="1"/>
            <p:nvPr/>
          </p:nvSpPr>
          <p:spPr>
            <a:xfrm>
              <a:off x="859597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3:00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3C729A-D941-B344-8553-3FA496878443}"/>
              </a:ext>
            </a:extLst>
          </p:cNvPr>
          <p:cNvGrpSpPr/>
          <p:nvPr/>
        </p:nvGrpSpPr>
        <p:grpSpPr>
          <a:xfrm>
            <a:off x="3305807" y="363191"/>
            <a:ext cx="2396083" cy="3973991"/>
            <a:chOff x="3305807" y="363191"/>
            <a:chExt cx="2396083" cy="3973991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E779F0D0-B6F9-734B-B30B-63EDD7A5B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5807" y="363191"/>
              <a:ext cx="2396083" cy="397399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3E4A99-31DE-CF4B-8353-6D7AB4F189A9}"/>
                </a:ext>
              </a:extLst>
            </p:cNvPr>
            <p:cNvSpPr txBox="1"/>
            <p:nvPr/>
          </p:nvSpPr>
          <p:spPr>
            <a:xfrm>
              <a:off x="364191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2:59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EF6C261-EAA9-A64F-9B10-678E4002B366}"/>
              </a:ext>
            </a:extLst>
          </p:cNvPr>
          <p:cNvGrpSpPr/>
          <p:nvPr/>
        </p:nvGrpSpPr>
        <p:grpSpPr>
          <a:xfrm>
            <a:off x="6116147" y="363191"/>
            <a:ext cx="2396083" cy="3973991"/>
            <a:chOff x="6116147" y="363191"/>
            <a:chExt cx="2396083" cy="3973991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BFF5EC37-8A4F-E945-A7DA-247F03EDB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6147" y="363191"/>
              <a:ext cx="2396083" cy="397399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C94704-6701-5A41-9EE7-9A48328101A3}"/>
                </a:ext>
              </a:extLst>
            </p:cNvPr>
            <p:cNvSpPr txBox="1"/>
            <p:nvPr/>
          </p:nvSpPr>
          <p:spPr>
            <a:xfrm>
              <a:off x="645225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2:51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A80954-B742-9840-BB0F-8B503CF934B0}"/>
              </a:ext>
            </a:extLst>
          </p:cNvPr>
          <p:cNvGrpSpPr/>
          <p:nvPr/>
        </p:nvGrpSpPr>
        <p:grpSpPr>
          <a:xfrm>
            <a:off x="8848337" y="363191"/>
            <a:ext cx="2396083" cy="3973991"/>
            <a:chOff x="8848337" y="363191"/>
            <a:chExt cx="2396083" cy="3973991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7E6C0FF8-2E32-AA46-8636-C5CB10A55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8337" y="363191"/>
              <a:ext cx="2396083" cy="397399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73F324-D4FE-3A45-883C-40370FC3601B}"/>
                </a:ext>
              </a:extLst>
            </p:cNvPr>
            <p:cNvSpPr txBox="1"/>
            <p:nvPr/>
          </p:nvSpPr>
          <p:spPr>
            <a:xfrm>
              <a:off x="9028101" y="659567"/>
              <a:ext cx="20365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11:22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65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C927FBC5-7726-234D-B22C-A7891252DE88}"/>
              </a:ext>
            </a:extLst>
          </p:cNvPr>
          <p:cNvGrpSpPr/>
          <p:nvPr/>
        </p:nvGrpSpPr>
        <p:grpSpPr>
          <a:xfrm>
            <a:off x="61787" y="404755"/>
            <a:ext cx="2944042" cy="5693107"/>
            <a:chOff x="3899505" y="363191"/>
            <a:chExt cx="2944042" cy="5693107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96F5309-85E8-BA4E-9A86-5397AE2FBBEB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258F6CB-1A27-D541-8E54-A17C3BE0A059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467C216-3EBF-894F-B966-35E0C5D96155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357D633-0BD9-B348-8A49-3E8B9FCF3F1C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AA9FAE-A1F3-FA46-B8DB-D34D8EBB47F3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3:00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2F76546-BDA9-B34F-B84A-68892E1A19C1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C8DE54A-770B-2C41-818E-2BF54BB163FD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3DCA7D6-3381-C44B-8AE3-514C9FAEB6B6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F2E50DD-D095-024E-A1E4-65115E462425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7DF1AD9-78E9-9349-B993-03C25BEDF5D8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DFB87A0F-F273-BC47-B1EE-78A8DC4BE974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BE49267-0F80-8547-8CDA-477AB63B8588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CE8A431-AE34-844E-9E6C-69CB494D23BD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E1655BBD-4043-0243-BDB7-56DD6492DD36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8951400-4914-5640-907F-5A21CAEEEC8A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4B78AE4A-22BF-0443-8210-0845565C62F6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2B3AD49-DCF4-2345-93BB-4360C1238AE6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08A5689-D8F3-AC4E-8CE1-98AB77AE2514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6D25A09-B189-B54E-96DF-FF87232F14A2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E3F3E29-BF16-734D-A6B3-EBFFD089EDDB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B2339C-B4F1-C548-A482-3EA88A0C47AF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Receiver with solid fill">
              <a:extLst>
                <a:ext uri="{FF2B5EF4-FFF2-40B4-BE49-F238E27FC236}">
                  <a16:creationId xmlns:a16="http://schemas.microsoft.com/office/drawing/2014/main" id="{107756B6-AEE1-874E-BC87-941AF9B67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0" name="Graphic 9" descr="Camera with solid fill">
              <a:extLst>
                <a:ext uri="{FF2B5EF4-FFF2-40B4-BE49-F238E27FC236}">
                  <a16:creationId xmlns:a16="http://schemas.microsoft.com/office/drawing/2014/main" id="{DCECAD87-ECFB-CA4C-B5B6-963840A0C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40" name="Graphic 39" descr="Chat bubble with solid fill">
              <a:extLst>
                <a:ext uri="{FF2B5EF4-FFF2-40B4-BE49-F238E27FC236}">
                  <a16:creationId xmlns:a16="http://schemas.microsoft.com/office/drawing/2014/main" id="{600F8169-BA4F-CA4A-9548-DF815C8C8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42" name="Graphic 41" descr="World with solid fill">
              <a:extLst>
                <a:ext uri="{FF2B5EF4-FFF2-40B4-BE49-F238E27FC236}">
                  <a16:creationId xmlns:a16="http://schemas.microsoft.com/office/drawing/2014/main" id="{58B4FC90-5E14-5E48-8C25-8EB444F3F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EA4C4AC-7C63-7B45-87D5-3E4F0DAAA51D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aphic 44" descr="Address Book outline">
              <a:extLst>
                <a:ext uri="{FF2B5EF4-FFF2-40B4-BE49-F238E27FC236}">
                  <a16:creationId xmlns:a16="http://schemas.microsoft.com/office/drawing/2014/main" id="{9559F852-7C8F-B549-A8B1-A90A9F747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47" name="Graphic 46" descr="Open folder with solid fill">
              <a:extLst>
                <a:ext uri="{FF2B5EF4-FFF2-40B4-BE49-F238E27FC236}">
                  <a16:creationId xmlns:a16="http://schemas.microsoft.com/office/drawing/2014/main" id="{131F16E8-C71D-F149-996C-DAA4E1955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49" name="Graphic 48" descr="Shopping bag with solid fill">
              <a:extLst>
                <a:ext uri="{FF2B5EF4-FFF2-40B4-BE49-F238E27FC236}">
                  <a16:creationId xmlns:a16="http://schemas.microsoft.com/office/drawing/2014/main" id="{B08838FB-DA39-7944-A772-B34A02552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51" name="Graphic 50" descr="Calculator with solid fill">
              <a:extLst>
                <a:ext uri="{FF2B5EF4-FFF2-40B4-BE49-F238E27FC236}">
                  <a16:creationId xmlns:a16="http://schemas.microsoft.com/office/drawing/2014/main" id="{F34E2DB6-DAC0-CF41-8368-2A016358E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53" name="Graphic 52" descr="Wallet outline">
              <a:extLst>
                <a:ext uri="{FF2B5EF4-FFF2-40B4-BE49-F238E27FC236}">
                  <a16:creationId xmlns:a16="http://schemas.microsoft.com/office/drawing/2014/main" id="{66BD6BD4-D271-7D46-AF8C-05F2A6D66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55" name="Graphic 54" descr="Aeroplane with solid fill">
              <a:extLst>
                <a:ext uri="{FF2B5EF4-FFF2-40B4-BE49-F238E27FC236}">
                  <a16:creationId xmlns:a16="http://schemas.microsoft.com/office/drawing/2014/main" id="{87AC34FF-BABE-044C-98FA-E6C893F6F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57" name="Graphic 56" descr="Books on shelf with solid fill">
              <a:extLst>
                <a:ext uri="{FF2B5EF4-FFF2-40B4-BE49-F238E27FC236}">
                  <a16:creationId xmlns:a16="http://schemas.microsoft.com/office/drawing/2014/main" id="{D09B57E8-36EC-0641-8707-7CF03411A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8F3428F-BF34-1A40-9793-FB1A0AEBFD27}"/>
              </a:ext>
            </a:extLst>
          </p:cNvPr>
          <p:cNvGrpSpPr/>
          <p:nvPr/>
        </p:nvGrpSpPr>
        <p:grpSpPr>
          <a:xfrm>
            <a:off x="3110052" y="446940"/>
            <a:ext cx="2944042" cy="5693107"/>
            <a:chOff x="3899505" y="363191"/>
            <a:chExt cx="2944042" cy="5693107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1E2CDB40-5AFA-3A40-A859-E182A8512DE1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E3C4F682-9C06-1549-A24C-4261D70E2542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EB1AB8A2-5853-6A42-B108-975F60D0B813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5B413D39-4251-A147-8C24-A8A7DDB9F6F6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DE1AB5-F926-E84A-AD25-963489DCB02A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2:59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91D01ED3-F5A3-5842-8ABA-9000588D4CD0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60777254-34F9-254C-96DD-A0CA492B46D5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9FB907A0-3A3D-EB4E-9244-0006CCCB3959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04297895-7160-C44C-A2DF-3CB24DA5841E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ACCE951D-12BA-5A46-B1EC-78B61BCE378D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869D7A50-51ED-D244-9DFD-158F56D8977F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8470C3A7-5774-9A45-A694-7DAB5D9D23DF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8689CACB-F046-684F-B570-8210B89744FB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EF8D1453-70B7-2648-9565-C8E4E050FDD3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713CB76B-9D8D-E445-905E-2AEECC2AEDB2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8E6DCD7-EFAF-274E-A65D-E5A0762A2C97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B137A3DA-228C-3448-BFC7-88EF9F053E99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3996D1FD-E5D7-C044-9476-D345FD490EBF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1ACB3C01-CBE6-F845-AA5E-29000B5C9881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FBB8C94B-41AA-C14A-B358-2C499EBAD1B7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C82AE13F-BFC6-9140-8CD7-85B236648BDD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Graphic 80" descr="Receiver with solid fill">
              <a:extLst>
                <a:ext uri="{FF2B5EF4-FFF2-40B4-BE49-F238E27FC236}">
                  <a16:creationId xmlns:a16="http://schemas.microsoft.com/office/drawing/2014/main" id="{C3EC5531-7CBE-D244-8405-31F805622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82" name="Graphic 81" descr="Camera with solid fill">
              <a:extLst>
                <a:ext uri="{FF2B5EF4-FFF2-40B4-BE49-F238E27FC236}">
                  <a16:creationId xmlns:a16="http://schemas.microsoft.com/office/drawing/2014/main" id="{02523575-7A81-AA43-90B8-0C5DF2383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83" name="Graphic 82" descr="Chat bubble with solid fill">
              <a:extLst>
                <a:ext uri="{FF2B5EF4-FFF2-40B4-BE49-F238E27FC236}">
                  <a16:creationId xmlns:a16="http://schemas.microsoft.com/office/drawing/2014/main" id="{36522A0E-ABC4-E74F-83FE-908FAFD54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84" name="Graphic 83" descr="World with solid fill">
              <a:extLst>
                <a:ext uri="{FF2B5EF4-FFF2-40B4-BE49-F238E27FC236}">
                  <a16:creationId xmlns:a16="http://schemas.microsoft.com/office/drawing/2014/main" id="{B3374871-A48B-B542-AD11-D8C7B6CC6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F35082DE-AF4E-2A4C-BC33-FD2C1E422801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Graphic 85" descr="Address Book outline">
              <a:extLst>
                <a:ext uri="{FF2B5EF4-FFF2-40B4-BE49-F238E27FC236}">
                  <a16:creationId xmlns:a16="http://schemas.microsoft.com/office/drawing/2014/main" id="{909E57E0-4FB0-B049-BF70-DE665AA86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87" name="Graphic 86" descr="Open folder with solid fill">
              <a:extLst>
                <a:ext uri="{FF2B5EF4-FFF2-40B4-BE49-F238E27FC236}">
                  <a16:creationId xmlns:a16="http://schemas.microsoft.com/office/drawing/2014/main" id="{056E7393-89A6-004A-A848-8D10DC2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88" name="Graphic 87" descr="Shopping bag with solid fill">
              <a:extLst>
                <a:ext uri="{FF2B5EF4-FFF2-40B4-BE49-F238E27FC236}">
                  <a16:creationId xmlns:a16="http://schemas.microsoft.com/office/drawing/2014/main" id="{4D49320E-92C0-F84B-80AC-45B64B736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89" name="Graphic 88" descr="Calculator with solid fill">
              <a:extLst>
                <a:ext uri="{FF2B5EF4-FFF2-40B4-BE49-F238E27FC236}">
                  <a16:creationId xmlns:a16="http://schemas.microsoft.com/office/drawing/2014/main" id="{33A51004-6E73-6E4C-9E1D-818823AE6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90" name="Graphic 89" descr="Wallet outline">
              <a:extLst>
                <a:ext uri="{FF2B5EF4-FFF2-40B4-BE49-F238E27FC236}">
                  <a16:creationId xmlns:a16="http://schemas.microsoft.com/office/drawing/2014/main" id="{654557CC-781A-F14B-8063-B60A2571F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91" name="Graphic 90" descr="Aeroplane with solid fill">
              <a:extLst>
                <a:ext uri="{FF2B5EF4-FFF2-40B4-BE49-F238E27FC236}">
                  <a16:creationId xmlns:a16="http://schemas.microsoft.com/office/drawing/2014/main" id="{B8CA409A-4230-FC4A-9838-019EAEF1E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92" name="Graphic 91" descr="Books on shelf with solid fill">
              <a:extLst>
                <a:ext uri="{FF2B5EF4-FFF2-40B4-BE49-F238E27FC236}">
                  <a16:creationId xmlns:a16="http://schemas.microsoft.com/office/drawing/2014/main" id="{579A4B46-3F34-454C-B178-2E4815DA0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31CAE18-ECE4-DE4A-9020-5D70796CADD5}"/>
              </a:ext>
            </a:extLst>
          </p:cNvPr>
          <p:cNvGrpSpPr/>
          <p:nvPr/>
        </p:nvGrpSpPr>
        <p:grpSpPr>
          <a:xfrm>
            <a:off x="6130846" y="442370"/>
            <a:ext cx="2944042" cy="5693107"/>
            <a:chOff x="3899505" y="363191"/>
            <a:chExt cx="2944042" cy="5693107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E5CA3C5C-BC7F-DC42-BA0D-B2211ED94C18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67F02C89-B563-FD4A-8DB7-5E49613581FF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F1A80B44-53D0-044C-A8FE-A307E73548C9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29D25D00-CBCF-0844-8D13-2FC8814479D2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FDB875C-28CA-D74B-BFA4-00AA3F52A7FD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2:51</a:t>
              </a: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2952DF29-6506-474C-8CB6-EBBCA546EC79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2F3E980E-292C-CB48-9B0A-028CC039F332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804FCD10-9567-5842-BB9F-426F75E9ADF3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41C4AF32-386B-7C45-B402-401D56039856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D9E05185-6AC4-DB47-8099-8852016518E5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5234B1AB-EE5C-7D43-A948-0F1233CDC3F6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033D0725-C86F-2747-8EBD-F3A0914235B0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DF8811B8-F63F-5D48-8625-D774AD96B1EA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EFFA9D2E-84AA-E741-9DD4-8EB3BC62250A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FE4D9D85-2018-3D4B-9E77-BB8D9C1FEFEF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DAF9223F-5723-824D-9307-142664F894CC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7B36AB3F-9B45-244E-BCC9-C1C210E45CF1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454C7023-126A-6A4F-B4A5-C31F93A8CFD0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9FB7BEC6-A710-7348-8CAD-A403C9EABE5C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BEE2E0B7-E899-E44C-9A77-ABB205D107A1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C869E739-6DD8-534D-A6B5-A1FF4156DD4E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Graphic 114" descr="Receiver with solid fill">
              <a:extLst>
                <a:ext uri="{FF2B5EF4-FFF2-40B4-BE49-F238E27FC236}">
                  <a16:creationId xmlns:a16="http://schemas.microsoft.com/office/drawing/2014/main" id="{D1A8C619-F280-874F-8395-5B87DB3B7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16" name="Graphic 115" descr="Camera with solid fill">
              <a:extLst>
                <a:ext uri="{FF2B5EF4-FFF2-40B4-BE49-F238E27FC236}">
                  <a16:creationId xmlns:a16="http://schemas.microsoft.com/office/drawing/2014/main" id="{BBF552A3-6D62-F04D-9E7B-A567FB666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117" name="Graphic 116" descr="Chat bubble with solid fill">
              <a:extLst>
                <a:ext uri="{FF2B5EF4-FFF2-40B4-BE49-F238E27FC236}">
                  <a16:creationId xmlns:a16="http://schemas.microsoft.com/office/drawing/2014/main" id="{16E86C7C-364B-254C-822A-3FB27D647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118" name="Graphic 117" descr="World with solid fill">
              <a:extLst>
                <a:ext uri="{FF2B5EF4-FFF2-40B4-BE49-F238E27FC236}">
                  <a16:creationId xmlns:a16="http://schemas.microsoft.com/office/drawing/2014/main" id="{1B44B9E1-45AC-D04B-92BB-A8069B282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AD76B23C-62E3-CF44-B5D7-96EBEE149537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Graphic 119" descr="Address Book outline">
              <a:extLst>
                <a:ext uri="{FF2B5EF4-FFF2-40B4-BE49-F238E27FC236}">
                  <a16:creationId xmlns:a16="http://schemas.microsoft.com/office/drawing/2014/main" id="{7B50AFB0-D7A0-5742-BCD3-662D2FBC2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121" name="Graphic 120" descr="Open folder with solid fill">
              <a:extLst>
                <a:ext uri="{FF2B5EF4-FFF2-40B4-BE49-F238E27FC236}">
                  <a16:creationId xmlns:a16="http://schemas.microsoft.com/office/drawing/2014/main" id="{75B03032-07B0-524E-B21E-9705336B6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122" name="Graphic 121" descr="Shopping bag with solid fill">
              <a:extLst>
                <a:ext uri="{FF2B5EF4-FFF2-40B4-BE49-F238E27FC236}">
                  <a16:creationId xmlns:a16="http://schemas.microsoft.com/office/drawing/2014/main" id="{FA22FD2B-5323-F142-88D3-AC307EA91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123" name="Graphic 122" descr="Calculator with solid fill">
              <a:extLst>
                <a:ext uri="{FF2B5EF4-FFF2-40B4-BE49-F238E27FC236}">
                  <a16:creationId xmlns:a16="http://schemas.microsoft.com/office/drawing/2014/main" id="{F47875AF-2A14-544C-B897-2244B1410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124" name="Graphic 123" descr="Wallet outline">
              <a:extLst>
                <a:ext uri="{FF2B5EF4-FFF2-40B4-BE49-F238E27FC236}">
                  <a16:creationId xmlns:a16="http://schemas.microsoft.com/office/drawing/2014/main" id="{FA799B19-CA4E-0247-8DC1-EF2A0B1C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125" name="Graphic 124" descr="Aeroplane with solid fill">
              <a:extLst>
                <a:ext uri="{FF2B5EF4-FFF2-40B4-BE49-F238E27FC236}">
                  <a16:creationId xmlns:a16="http://schemas.microsoft.com/office/drawing/2014/main" id="{526CC933-FD6F-8644-8611-476ACE8F3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126" name="Graphic 125" descr="Books on shelf with solid fill">
              <a:extLst>
                <a:ext uri="{FF2B5EF4-FFF2-40B4-BE49-F238E27FC236}">
                  <a16:creationId xmlns:a16="http://schemas.microsoft.com/office/drawing/2014/main" id="{4A420DBE-90F9-4747-A4D6-FDAA66B9D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73EAC50-2649-6042-B129-138596E9FA42}"/>
              </a:ext>
            </a:extLst>
          </p:cNvPr>
          <p:cNvGrpSpPr/>
          <p:nvPr/>
        </p:nvGrpSpPr>
        <p:grpSpPr>
          <a:xfrm>
            <a:off x="9152505" y="404754"/>
            <a:ext cx="2944042" cy="5693107"/>
            <a:chOff x="3899505" y="363191"/>
            <a:chExt cx="2944042" cy="5693107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CBF90279-EC57-154C-AF98-90F5A6CA74EF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830ABEB5-ABD8-5044-A1E2-9CD4782ABF17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1FBBF233-31A3-8342-BD65-EEC1CBAF4739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7170B640-FEB3-1F4B-9302-CB58A06D7860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CBABDB7-3054-E44C-8144-1C55CA7AACF1}"/>
                </a:ext>
              </a:extLst>
            </p:cNvPr>
            <p:cNvSpPr txBox="1"/>
            <p:nvPr/>
          </p:nvSpPr>
          <p:spPr>
            <a:xfrm>
              <a:off x="4310100" y="993573"/>
              <a:ext cx="21265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11:22</a:t>
              </a:r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809D9446-2AEC-1F4C-AE28-6C92F140FDA9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2529C187-F9DF-504C-B05E-8009DC3214A3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2188F95F-2690-5F4F-9617-4A5F6135A7B1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C0BE51D2-DDDA-E343-B27A-77C3297ABD41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9539FD32-0E17-F44A-96BB-CC83F0912486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D9D89BAA-0D85-384C-882F-F8A2A6468A60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9AB28D89-31BE-B94B-962D-8A94A98651F5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B603492D-EC77-FB4B-872B-AF9738D9B33C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3D7C13EF-EDCF-994E-A905-724DD5E42D35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E5F15191-24A3-E746-9838-F1454814E56D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268932CF-A21E-4E46-956E-E059FDBD9F20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97C3B20D-D324-FA4A-8DC5-50B6A5E801B1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7D067378-9BFD-D643-970D-0FBFF5130AD9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BCE6D614-DA3C-AB46-AE1B-BE48EC682565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70C10765-0E36-794B-8BF9-6EEA09123704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AF84D28E-7FAD-3E4D-8DB4-71A8F0121393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9" name="Graphic 148" descr="Receiver with solid fill">
              <a:extLst>
                <a:ext uri="{FF2B5EF4-FFF2-40B4-BE49-F238E27FC236}">
                  <a16:creationId xmlns:a16="http://schemas.microsoft.com/office/drawing/2014/main" id="{B17E22AF-C7B2-C242-BAB5-3CB209D04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50" name="Graphic 149" descr="Camera with solid fill">
              <a:extLst>
                <a:ext uri="{FF2B5EF4-FFF2-40B4-BE49-F238E27FC236}">
                  <a16:creationId xmlns:a16="http://schemas.microsoft.com/office/drawing/2014/main" id="{2EFE6497-6CFC-064F-85D6-32F2141EB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151" name="Graphic 150" descr="Chat bubble with solid fill">
              <a:extLst>
                <a:ext uri="{FF2B5EF4-FFF2-40B4-BE49-F238E27FC236}">
                  <a16:creationId xmlns:a16="http://schemas.microsoft.com/office/drawing/2014/main" id="{7FF7602C-0AB9-0248-8DF2-3FC13116D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152" name="Graphic 151" descr="World with solid fill">
              <a:extLst>
                <a:ext uri="{FF2B5EF4-FFF2-40B4-BE49-F238E27FC236}">
                  <a16:creationId xmlns:a16="http://schemas.microsoft.com/office/drawing/2014/main" id="{7C1F8430-111F-5849-BD06-C90546419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B8504827-0D12-C94F-AD9A-E8A221430A0F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4" name="Graphic 153" descr="Address Book outline">
              <a:extLst>
                <a:ext uri="{FF2B5EF4-FFF2-40B4-BE49-F238E27FC236}">
                  <a16:creationId xmlns:a16="http://schemas.microsoft.com/office/drawing/2014/main" id="{EE607543-0B90-6441-8949-A4ECEA655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155" name="Graphic 154" descr="Open folder with solid fill">
              <a:extLst>
                <a:ext uri="{FF2B5EF4-FFF2-40B4-BE49-F238E27FC236}">
                  <a16:creationId xmlns:a16="http://schemas.microsoft.com/office/drawing/2014/main" id="{9F7BB095-A88A-1E4F-A6DF-362346BE5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156" name="Graphic 155" descr="Shopping bag with solid fill">
              <a:extLst>
                <a:ext uri="{FF2B5EF4-FFF2-40B4-BE49-F238E27FC236}">
                  <a16:creationId xmlns:a16="http://schemas.microsoft.com/office/drawing/2014/main" id="{FEFD2FDD-9856-0843-9CCA-2AFBEC55F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157" name="Graphic 156" descr="Calculator with solid fill">
              <a:extLst>
                <a:ext uri="{FF2B5EF4-FFF2-40B4-BE49-F238E27FC236}">
                  <a16:creationId xmlns:a16="http://schemas.microsoft.com/office/drawing/2014/main" id="{78B5DFF6-576A-9B4B-A3E1-D2D0EE7D8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158" name="Graphic 157" descr="Wallet outline">
              <a:extLst>
                <a:ext uri="{FF2B5EF4-FFF2-40B4-BE49-F238E27FC236}">
                  <a16:creationId xmlns:a16="http://schemas.microsoft.com/office/drawing/2014/main" id="{2859FDD2-EFBB-CE44-9701-50EAC5B85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159" name="Graphic 158" descr="Aeroplane with solid fill">
              <a:extLst>
                <a:ext uri="{FF2B5EF4-FFF2-40B4-BE49-F238E27FC236}">
                  <a16:creationId xmlns:a16="http://schemas.microsoft.com/office/drawing/2014/main" id="{0F256585-DDC6-664C-A23D-5561AFEAC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160" name="Graphic 159" descr="Books on shelf with solid fill">
              <a:extLst>
                <a:ext uri="{FF2B5EF4-FFF2-40B4-BE49-F238E27FC236}">
                  <a16:creationId xmlns:a16="http://schemas.microsoft.com/office/drawing/2014/main" id="{B925DEF9-E1AD-8847-89BC-1E3EA92DE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669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C4057CE-B92E-8B44-909E-C5D3D91AE7C3}"/>
              </a:ext>
            </a:extLst>
          </p:cNvPr>
          <p:cNvGrpSpPr/>
          <p:nvPr/>
        </p:nvGrpSpPr>
        <p:grpSpPr>
          <a:xfrm>
            <a:off x="523490" y="363191"/>
            <a:ext cx="2396083" cy="3973991"/>
            <a:chOff x="523490" y="363191"/>
            <a:chExt cx="2396083" cy="3973991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B479B19C-A406-3B40-8741-6C47F1458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490" y="363191"/>
              <a:ext cx="2396083" cy="39739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D83823-6060-4E46-966B-12B1287819EF}"/>
                </a:ext>
              </a:extLst>
            </p:cNvPr>
            <p:cNvSpPr txBox="1"/>
            <p:nvPr/>
          </p:nvSpPr>
          <p:spPr>
            <a:xfrm>
              <a:off x="859597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1:30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1D0B68-DF10-6F4D-868E-5A935132E3DB}"/>
              </a:ext>
            </a:extLst>
          </p:cNvPr>
          <p:cNvGrpSpPr/>
          <p:nvPr/>
        </p:nvGrpSpPr>
        <p:grpSpPr>
          <a:xfrm>
            <a:off x="3305807" y="363191"/>
            <a:ext cx="2396083" cy="3973991"/>
            <a:chOff x="3305807" y="363191"/>
            <a:chExt cx="2396083" cy="3973991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E779F0D0-B6F9-734B-B30B-63EDD7A5B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5807" y="363191"/>
              <a:ext cx="2396083" cy="397399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3E4A99-31DE-CF4B-8353-6D7AB4F189A9}"/>
                </a:ext>
              </a:extLst>
            </p:cNvPr>
            <p:cNvSpPr txBox="1"/>
            <p:nvPr/>
          </p:nvSpPr>
          <p:spPr>
            <a:xfrm>
              <a:off x="364191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1:33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8A9B370-E5E8-7A44-9968-54B23CAB0790}"/>
              </a:ext>
            </a:extLst>
          </p:cNvPr>
          <p:cNvGrpSpPr/>
          <p:nvPr/>
        </p:nvGrpSpPr>
        <p:grpSpPr>
          <a:xfrm>
            <a:off x="6116147" y="363191"/>
            <a:ext cx="2396083" cy="3973991"/>
            <a:chOff x="6116147" y="363191"/>
            <a:chExt cx="2396083" cy="3973991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BFF5EC37-8A4F-E945-A7DA-247F03EDB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6147" y="363191"/>
              <a:ext cx="2396083" cy="397399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C94704-6701-5A41-9EE7-9A48328101A3}"/>
                </a:ext>
              </a:extLst>
            </p:cNvPr>
            <p:cNvSpPr txBox="1"/>
            <p:nvPr/>
          </p:nvSpPr>
          <p:spPr>
            <a:xfrm>
              <a:off x="645225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1:41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59FC1C8-4E08-4C4A-A3CA-46E7169731A3}"/>
              </a:ext>
            </a:extLst>
          </p:cNvPr>
          <p:cNvGrpSpPr/>
          <p:nvPr/>
        </p:nvGrpSpPr>
        <p:grpSpPr>
          <a:xfrm>
            <a:off x="8848337" y="363191"/>
            <a:ext cx="2396083" cy="3973991"/>
            <a:chOff x="8848337" y="363191"/>
            <a:chExt cx="2396083" cy="3973991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7E6C0FF8-2E32-AA46-8636-C5CB10A55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8337" y="363191"/>
              <a:ext cx="2396083" cy="397399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73F324-D4FE-3A45-883C-40370FC3601B}"/>
                </a:ext>
              </a:extLst>
            </p:cNvPr>
            <p:cNvSpPr txBox="1"/>
            <p:nvPr/>
          </p:nvSpPr>
          <p:spPr>
            <a:xfrm>
              <a:off x="918444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8:45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99C378-D656-E14A-85D1-57362B4927AA}"/>
              </a:ext>
            </a:extLst>
          </p:cNvPr>
          <p:cNvGrpSpPr/>
          <p:nvPr/>
        </p:nvGrpSpPr>
        <p:grpSpPr>
          <a:xfrm>
            <a:off x="3319818" y="363191"/>
            <a:ext cx="2396083" cy="3973991"/>
            <a:chOff x="3305807" y="363191"/>
            <a:chExt cx="2396083" cy="3973991"/>
          </a:xfrm>
        </p:grpSpPr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135D19A9-67C2-A245-BA80-9309A524F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5807" y="363191"/>
              <a:ext cx="2396083" cy="397399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8D789-E23E-E04B-BE6F-68D5100B7A97}"/>
                </a:ext>
              </a:extLst>
            </p:cNvPr>
            <p:cNvSpPr txBox="1"/>
            <p:nvPr/>
          </p:nvSpPr>
          <p:spPr>
            <a:xfrm>
              <a:off x="364191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1:33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179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C927FBC5-7726-234D-B22C-A7891252DE88}"/>
              </a:ext>
            </a:extLst>
          </p:cNvPr>
          <p:cNvGrpSpPr/>
          <p:nvPr/>
        </p:nvGrpSpPr>
        <p:grpSpPr>
          <a:xfrm>
            <a:off x="61787" y="404755"/>
            <a:ext cx="2944042" cy="5693107"/>
            <a:chOff x="3899505" y="363191"/>
            <a:chExt cx="2944042" cy="5693107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96F5309-85E8-BA4E-9A86-5397AE2FBBEB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258F6CB-1A27-D541-8E54-A17C3BE0A059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467C216-3EBF-894F-B966-35E0C5D96155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357D633-0BD9-B348-8A49-3E8B9FCF3F1C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AA9FAE-A1F3-FA46-B8DB-D34D8EBB47F3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1:30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2F76546-BDA9-B34F-B84A-68892E1A19C1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C8DE54A-770B-2C41-818E-2BF54BB163FD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3DCA7D6-3381-C44B-8AE3-514C9FAEB6B6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F2E50DD-D095-024E-A1E4-65115E462425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7DF1AD9-78E9-9349-B993-03C25BEDF5D8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DFB87A0F-F273-BC47-B1EE-78A8DC4BE974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BE49267-0F80-8547-8CDA-477AB63B8588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CE8A431-AE34-844E-9E6C-69CB494D23BD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E1655BBD-4043-0243-BDB7-56DD6492DD36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8951400-4914-5640-907F-5A21CAEEEC8A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4B78AE4A-22BF-0443-8210-0845565C62F6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2B3AD49-DCF4-2345-93BB-4360C1238AE6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08A5689-D8F3-AC4E-8CE1-98AB77AE2514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6D25A09-B189-B54E-96DF-FF87232F14A2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E3F3E29-BF16-734D-A6B3-EBFFD089EDDB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B2339C-B4F1-C548-A482-3EA88A0C47AF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Receiver with solid fill">
              <a:extLst>
                <a:ext uri="{FF2B5EF4-FFF2-40B4-BE49-F238E27FC236}">
                  <a16:creationId xmlns:a16="http://schemas.microsoft.com/office/drawing/2014/main" id="{107756B6-AEE1-874E-BC87-941AF9B67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0" name="Graphic 9" descr="Camera with solid fill">
              <a:extLst>
                <a:ext uri="{FF2B5EF4-FFF2-40B4-BE49-F238E27FC236}">
                  <a16:creationId xmlns:a16="http://schemas.microsoft.com/office/drawing/2014/main" id="{DCECAD87-ECFB-CA4C-B5B6-963840A0C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40" name="Graphic 39" descr="Chat bubble with solid fill">
              <a:extLst>
                <a:ext uri="{FF2B5EF4-FFF2-40B4-BE49-F238E27FC236}">
                  <a16:creationId xmlns:a16="http://schemas.microsoft.com/office/drawing/2014/main" id="{600F8169-BA4F-CA4A-9548-DF815C8C8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42" name="Graphic 41" descr="World with solid fill">
              <a:extLst>
                <a:ext uri="{FF2B5EF4-FFF2-40B4-BE49-F238E27FC236}">
                  <a16:creationId xmlns:a16="http://schemas.microsoft.com/office/drawing/2014/main" id="{58B4FC90-5E14-5E48-8C25-8EB444F3F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EA4C4AC-7C63-7B45-87D5-3E4F0DAAA51D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aphic 44" descr="Address Book outline">
              <a:extLst>
                <a:ext uri="{FF2B5EF4-FFF2-40B4-BE49-F238E27FC236}">
                  <a16:creationId xmlns:a16="http://schemas.microsoft.com/office/drawing/2014/main" id="{9559F852-7C8F-B549-A8B1-A90A9F747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47" name="Graphic 46" descr="Open folder with solid fill">
              <a:extLst>
                <a:ext uri="{FF2B5EF4-FFF2-40B4-BE49-F238E27FC236}">
                  <a16:creationId xmlns:a16="http://schemas.microsoft.com/office/drawing/2014/main" id="{131F16E8-C71D-F149-996C-DAA4E1955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49" name="Graphic 48" descr="Shopping bag with solid fill">
              <a:extLst>
                <a:ext uri="{FF2B5EF4-FFF2-40B4-BE49-F238E27FC236}">
                  <a16:creationId xmlns:a16="http://schemas.microsoft.com/office/drawing/2014/main" id="{B08838FB-DA39-7944-A772-B34A02552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51" name="Graphic 50" descr="Calculator with solid fill">
              <a:extLst>
                <a:ext uri="{FF2B5EF4-FFF2-40B4-BE49-F238E27FC236}">
                  <a16:creationId xmlns:a16="http://schemas.microsoft.com/office/drawing/2014/main" id="{F34E2DB6-DAC0-CF41-8368-2A016358E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53" name="Graphic 52" descr="Wallet outline">
              <a:extLst>
                <a:ext uri="{FF2B5EF4-FFF2-40B4-BE49-F238E27FC236}">
                  <a16:creationId xmlns:a16="http://schemas.microsoft.com/office/drawing/2014/main" id="{66BD6BD4-D271-7D46-AF8C-05F2A6D66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55" name="Graphic 54" descr="Aeroplane with solid fill">
              <a:extLst>
                <a:ext uri="{FF2B5EF4-FFF2-40B4-BE49-F238E27FC236}">
                  <a16:creationId xmlns:a16="http://schemas.microsoft.com/office/drawing/2014/main" id="{87AC34FF-BABE-044C-98FA-E6C893F6F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57" name="Graphic 56" descr="Books on shelf with solid fill">
              <a:extLst>
                <a:ext uri="{FF2B5EF4-FFF2-40B4-BE49-F238E27FC236}">
                  <a16:creationId xmlns:a16="http://schemas.microsoft.com/office/drawing/2014/main" id="{D09B57E8-36EC-0641-8707-7CF03411A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8F3428F-BF34-1A40-9793-FB1A0AEBFD27}"/>
              </a:ext>
            </a:extLst>
          </p:cNvPr>
          <p:cNvGrpSpPr/>
          <p:nvPr/>
        </p:nvGrpSpPr>
        <p:grpSpPr>
          <a:xfrm>
            <a:off x="3110052" y="446940"/>
            <a:ext cx="2944042" cy="5693107"/>
            <a:chOff x="3899505" y="363191"/>
            <a:chExt cx="2944042" cy="5693107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1E2CDB40-5AFA-3A40-A859-E182A8512DE1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E3C4F682-9C06-1549-A24C-4261D70E2542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EB1AB8A2-5853-6A42-B108-975F60D0B813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5B413D39-4251-A147-8C24-A8A7DDB9F6F6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DE1AB5-F926-E84A-AD25-963489DCB02A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1:33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91D01ED3-F5A3-5842-8ABA-9000588D4CD0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60777254-34F9-254C-96DD-A0CA492B46D5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9FB907A0-3A3D-EB4E-9244-0006CCCB3959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04297895-7160-C44C-A2DF-3CB24DA5841E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ACCE951D-12BA-5A46-B1EC-78B61BCE378D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869D7A50-51ED-D244-9DFD-158F56D8977F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8470C3A7-5774-9A45-A694-7DAB5D9D23DF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8689CACB-F046-684F-B570-8210B89744FB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EF8D1453-70B7-2648-9565-C8E4E050FDD3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713CB76B-9D8D-E445-905E-2AEECC2AEDB2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8E6DCD7-EFAF-274E-A65D-E5A0762A2C97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B137A3DA-228C-3448-BFC7-88EF9F053E99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3996D1FD-E5D7-C044-9476-D345FD490EBF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1ACB3C01-CBE6-F845-AA5E-29000B5C9881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FBB8C94B-41AA-C14A-B358-2C499EBAD1B7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C82AE13F-BFC6-9140-8CD7-85B236648BDD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Graphic 80" descr="Receiver with solid fill">
              <a:extLst>
                <a:ext uri="{FF2B5EF4-FFF2-40B4-BE49-F238E27FC236}">
                  <a16:creationId xmlns:a16="http://schemas.microsoft.com/office/drawing/2014/main" id="{C3EC5531-7CBE-D244-8405-31F805622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82" name="Graphic 81" descr="Camera with solid fill">
              <a:extLst>
                <a:ext uri="{FF2B5EF4-FFF2-40B4-BE49-F238E27FC236}">
                  <a16:creationId xmlns:a16="http://schemas.microsoft.com/office/drawing/2014/main" id="{02523575-7A81-AA43-90B8-0C5DF2383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83" name="Graphic 82" descr="Chat bubble with solid fill">
              <a:extLst>
                <a:ext uri="{FF2B5EF4-FFF2-40B4-BE49-F238E27FC236}">
                  <a16:creationId xmlns:a16="http://schemas.microsoft.com/office/drawing/2014/main" id="{36522A0E-ABC4-E74F-83FE-908FAFD54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84" name="Graphic 83" descr="World with solid fill">
              <a:extLst>
                <a:ext uri="{FF2B5EF4-FFF2-40B4-BE49-F238E27FC236}">
                  <a16:creationId xmlns:a16="http://schemas.microsoft.com/office/drawing/2014/main" id="{B3374871-A48B-B542-AD11-D8C7B6CC6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F35082DE-AF4E-2A4C-BC33-FD2C1E422801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Graphic 85" descr="Address Book outline">
              <a:extLst>
                <a:ext uri="{FF2B5EF4-FFF2-40B4-BE49-F238E27FC236}">
                  <a16:creationId xmlns:a16="http://schemas.microsoft.com/office/drawing/2014/main" id="{909E57E0-4FB0-B049-BF70-DE665AA86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87" name="Graphic 86" descr="Open folder with solid fill">
              <a:extLst>
                <a:ext uri="{FF2B5EF4-FFF2-40B4-BE49-F238E27FC236}">
                  <a16:creationId xmlns:a16="http://schemas.microsoft.com/office/drawing/2014/main" id="{056E7393-89A6-004A-A848-8D10DC2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88" name="Graphic 87" descr="Shopping bag with solid fill">
              <a:extLst>
                <a:ext uri="{FF2B5EF4-FFF2-40B4-BE49-F238E27FC236}">
                  <a16:creationId xmlns:a16="http://schemas.microsoft.com/office/drawing/2014/main" id="{4D49320E-92C0-F84B-80AC-45B64B736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89" name="Graphic 88" descr="Calculator with solid fill">
              <a:extLst>
                <a:ext uri="{FF2B5EF4-FFF2-40B4-BE49-F238E27FC236}">
                  <a16:creationId xmlns:a16="http://schemas.microsoft.com/office/drawing/2014/main" id="{33A51004-6E73-6E4C-9E1D-818823AE6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90" name="Graphic 89" descr="Wallet outline">
              <a:extLst>
                <a:ext uri="{FF2B5EF4-FFF2-40B4-BE49-F238E27FC236}">
                  <a16:creationId xmlns:a16="http://schemas.microsoft.com/office/drawing/2014/main" id="{654557CC-781A-F14B-8063-B60A2571F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91" name="Graphic 90" descr="Aeroplane with solid fill">
              <a:extLst>
                <a:ext uri="{FF2B5EF4-FFF2-40B4-BE49-F238E27FC236}">
                  <a16:creationId xmlns:a16="http://schemas.microsoft.com/office/drawing/2014/main" id="{B8CA409A-4230-FC4A-9838-019EAEF1E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92" name="Graphic 91" descr="Books on shelf with solid fill">
              <a:extLst>
                <a:ext uri="{FF2B5EF4-FFF2-40B4-BE49-F238E27FC236}">
                  <a16:creationId xmlns:a16="http://schemas.microsoft.com/office/drawing/2014/main" id="{579A4B46-3F34-454C-B178-2E4815DA0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31CAE18-ECE4-DE4A-9020-5D70796CADD5}"/>
              </a:ext>
            </a:extLst>
          </p:cNvPr>
          <p:cNvGrpSpPr/>
          <p:nvPr/>
        </p:nvGrpSpPr>
        <p:grpSpPr>
          <a:xfrm>
            <a:off x="6130846" y="442370"/>
            <a:ext cx="2944042" cy="5693107"/>
            <a:chOff x="3899505" y="363191"/>
            <a:chExt cx="2944042" cy="5693107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E5CA3C5C-BC7F-DC42-BA0D-B2211ED94C18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67F02C89-B563-FD4A-8DB7-5E49613581FF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F1A80B44-53D0-044C-A8FE-A307E73548C9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29D25D00-CBCF-0844-8D13-2FC8814479D2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FDB875C-28CA-D74B-BFA4-00AA3F52A7FD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1:41</a:t>
              </a: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2952DF29-6506-474C-8CB6-EBBCA546EC79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2F3E980E-292C-CB48-9B0A-028CC039F332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804FCD10-9567-5842-BB9F-426F75E9ADF3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41C4AF32-386B-7C45-B402-401D56039856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D9E05185-6AC4-DB47-8099-8852016518E5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5234B1AB-EE5C-7D43-A948-0F1233CDC3F6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033D0725-C86F-2747-8EBD-F3A0914235B0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DF8811B8-F63F-5D48-8625-D774AD96B1EA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EFFA9D2E-84AA-E741-9DD4-8EB3BC62250A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FE4D9D85-2018-3D4B-9E77-BB8D9C1FEFEF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DAF9223F-5723-824D-9307-142664F894CC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7B36AB3F-9B45-244E-BCC9-C1C210E45CF1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454C7023-126A-6A4F-B4A5-C31F93A8CFD0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9FB7BEC6-A710-7348-8CAD-A403C9EABE5C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BEE2E0B7-E899-E44C-9A77-ABB205D107A1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C869E739-6DD8-534D-A6B5-A1FF4156DD4E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Graphic 114" descr="Receiver with solid fill">
              <a:extLst>
                <a:ext uri="{FF2B5EF4-FFF2-40B4-BE49-F238E27FC236}">
                  <a16:creationId xmlns:a16="http://schemas.microsoft.com/office/drawing/2014/main" id="{D1A8C619-F280-874F-8395-5B87DB3B7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16" name="Graphic 115" descr="Camera with solid fill">
              <a:extLst>
                <a:ext uri="{FF2B5EF4-FFF2-40B4-BE49-F238E27FC236}">
                  <a16:creationId xmlns:a16="http://schemas.microsoft.com/office/drawing/2014/main" id="{BBF552A3-6D62-F04D-9E7B-A567FB666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117" name="Graphic 116" descr="Chat bubble with solid fill">
              <a:extLst>
                <a:ext uri="{FF2B5EF4-FFF2-40B4-BE49-F238E27FC236}">
                  <a16:creationId xmlns:a16="http://schemas.microsoft.com/office/drawing/2014/main" id="{16E86C7C-364B-254C-822A-3FB27D647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118" name="Graphic 117" descr="World with solid fill">
              <a:extLst>
                <a:ext uri="{FF2B5EF4-FFF2-40B4-BE49-F238E27FC236}">
                  <a16:creationId xmlns:a16="http://schemas.microsoft.com/office/drawing/2014/main" id="{1B44B9E1-45AC-D04B-92BB-A8069B282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AD76B23C-62E3-CF44-B5D7-96EBEE149537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Graphic 119" descr="Address Book outline">
              <a:extLst>
                <a:ext uri="{FF2B5EF4-FFF2-40B4-BE49-F238E27FC236}">
                  <a16:creationId xmlns:a16="http://schemas.microsoft.com/office/drawing/2014/main" id="{7B50AFB0-D7A0-5742-BCD3-662D2FBC2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121" name="Graphic 120" descr="Open folder with solid fill">
              <a:extLst>
                <a:ext uri="{FF2B5EF4-FFF2-40B4-BE49-F238E27FC236}">
                  <a16:creationId xmlns:a16="http://schemas.microsoft.com/office/drawing/2014/main" id="{75B03032-07B0-524E-B21E-9705336B6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122" name="Graphic 121" descr="Shopping bag with solid fill">
              <a:extLst>
                <a:ext uri="{FF2B5EF4-FFF2-40B4-BE49-F238E27FC236}">
                  <a16:creationId xmlns:a16="http://schemas.microsoft.com/office/drawing/2014/main" id="{FA22FD2B-5323-F142-88D3-AC307EA91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123" name="Graphic 122" descr="Calculator with solid fill">
              <a:extLst>
                <a:ext uri="{FF2B5EF4-FFF2-40B4-BE49-F238E27FC236}">
                  <a16:creationId xmlns:a16="http://schemas.microsoft.com/office/drawing/2014/main" id="{F47875AF-2A14-544C-B897-2244B1410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124" name="Graphic 123" descr="Wallet outline">
              <a:extLst>
                <a:ext uri="{FF2B5EF4-FFF2-40B4-BE49-F238E27FC236}">
                  <a16:creationId xmlns:a16="http://schemas.microsoft.com/office/drawing/2014/main" id="{FA799B19-CA4E-0247-8DC1-EF2A0B1C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125" name="Graphic 124" descr="Aeroplane with solid fill">
              <a:extLst>
                <a:ext uri="{FF2B5EF4-FFF2-40B4-BE49-F238E27FC236}">
                  <a16:creationId xmlns:a16="http://schemas.microsoft.com/office/drawing/2014/main" id="{526CC933-FD6F-8644-8611-476ACE8F3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126" name="Graphic 125" descr="Books on shelf with solid fill">
              <a:extLst>
                <a:ext uri="{FF2B5EF4-FFF2-40B4-BE49-F238E27FC236}">
                  <a16:creationId xmlns:a16="http://schemas.microsoft.com/office/drawing/2014/main" id="{4A420DBE-90F9-4747-A4D6-FDAA66B9D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73EAC50-2649-6042-B129-138596E9FA42}"/>
              </a:ext>
            </a:extLst>
          </p:cNvPr>
          <p:cNvGrpSpPr/>
          <p:nvPr/>
        </p:nvGrpSpPr>
        <p:grpSpPr>
          <a:xfrm>
            <a:off x="9152505" y="404754"/>
            <a:ext cx="2944042" cy="5693107"/>
            <a:chOff x="3899505" y="363191"/>
            <a:chExt cx="2944042" cy="5693107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CBF90279-EC57-154C-AF98-90F5A6CA74EF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830ABEB5-ABD8-5044-A1E2-9CD4782ABF17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1FBBF233-31A3-8342-BD65-EEC1CBAF4739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7170B640-FEB3-1F4B-9302-CB58A06D7860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CBABDB7-3054-E44C-8144-1C55CA7AACF1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8:45</a:t>
              </a:r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809D9446-2AEC-1F4C-AE28-6C92F140FDA9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2529C187-F9DF-504C-B05E-8009DC3214A3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2188F95F-2690-5F4F-9617-4A5F6135A7B1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C0BE51D2-DDDA-E343-B27A-77C3297ABD41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9539FD32-0E17-F44A-96BB-CC83F0912486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D9D89BAA-0D85-384C-882F-F8A2A6468A60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9AB28D89-31BE-B94B-962D-8A94A98651F5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B603492D-EC77-FB4B-872B-AF9738D9B33C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3D7C13EF-EDCF-994E-A905-724DD5E42D35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E5F15191-24A3-E746-9838-F1454814E56D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268932CF-A21E-4E46-956E-E059FDBD9F20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97C3B20D-D324-FA4A-8DC5-50B6A5E801B1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7D067378-9BFD-D643-970D-0FBFF5130AD9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BCE6D614-DA3C-AB46-AE1B-BE48EC682565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70C10765-0E36-794B-8BF9-6EEA09123704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AF84D28E-7FAD-3E4D-8DB4-71A8F0121393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9" name="Graphic 148" descr="Receiver with solid fill">
              <a:extLst>
                <a:ext uri="{FF2B5EF4-FFF2-40B4-BE49-F238E27FC236}">
                  <a16:creationId xmlns:a16="http://schemas.microsoft.com/office/drawing/2014/main" id="{B17E22AF-C7B2-C242-BAB5-3CB209D04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50" name="Graphic 149" descr="Camera with solid fill">
              <a:extLst>
                <a:ext uri="{FF2B5EF4-FFF2-40B4-BE49-F238E27FC236}">
                  <a16:creationId xmlns:a16="http://schemas.microsoft.com/office/drawing/2014/main" id="{2EFE6497-6CFC-064F-85D6-32F2141EB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151" name="Graphic 150" descr="Chat bubble with solid fill">
              <a:extLst>
                <a:ext uri="{FF2B5EF4-FFF2-40B4-BE49-F238E27FC236}">
                  <a16:creationId xmlns:a16="http://schemas.microsoft.com/office/drawing/2014/main" id="{7FF7602C-0AB9-0248-8DF2-3FC13116D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152" name="Graphic 151" descr="World with solid fill">
              <a:extLst>
                <a:ext uri="{FF2B5EF4-FFF2-40B4-BE49-F238E27FC236}">
                  <a16:creationId xmlns:a16="http://schemas.microsoft.com/office/drawing/2014/main" id="{7C1F8430-111F-5849-BD06-C90546419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B8504827-0D12-C94F-AD9A-E8A221430A0F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4" name="Graphic 153" descr="Address Book outline">
              <a:extLst>
                <a:ext uri="{FF2B5EF4-FFF2-40B4-BE49-F238E27FC236}">
                  <a16:creationId xmlns:a16="http://schemas.microsoft.com/office/drawing/2014/main" id="{EE607543-0B90-6441-8949-A4ECEA655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155" name="Graphic 154" descr="Open folder with solid fill">
              <a:extLst>
                <a:ext uri="{FF2B5EF4-FFF2-40B4-BE49-F238E27FC236}">
                  <a16:creationId xmlns:a16="http://schemas.microsoft.com/office/drawing/2014/main" id="{9F7BB095-A88A-1E4F-A6DF-362346BE5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156" name="Graphic 155" descr="Shopping bag with solid fill">
              <a:extLst>
                <a:ext uri="{FF2B5EF4-FFF2-40B4-BE49-F238E27FC236}">
                  <a16:creationId xmlns:a16="http://schemas.microsoft.com/office/drawing/2014/main" id="{FEFD2FDD-9856-0843-9CCA-2AFBEC55F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157" name="Graphic 156" descr="Calculator with solid fill">
              <a:extLst>
                <a:ext uri="{FF2B5EF4-FFF2-40B4-BE49-F238E27FC236}">
                  <a16:creationId xmlns:a16="http://schemas.microsoft.com/office/drawing/2014/main" id="{78B5DFF6-576A-9B4B-A3E1-D2D0EE7D8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158" name="Graphic 157" descr="Wallet outline">
              <a:extLst>
                <a:ext uri="{FF2B5EF4-FFF2-40B4-BE49-F238E27FC236}">
                  <a16:creationId xmlns:a16="http://schemas.microsoft.com/office/drawing/2014/main" id="{2859FDD2-EFBB-CE44-9701-50EAC5B85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159" name="Graphic 158" descr="Aeroplane with solid fill">
              <a:extLst>
                <a:ext uri="{FF2B5EF4-FFF2-40B4-BE49-F238E27FC236}">
                  <a16:creationId xmlns:a16="http://schemas.microsoft.com/office/drawing/2014/main" id="{0F256585-DDC6-664C-A23D-5561AFEAC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160" name="Graphic 159" descr="Books on shelf with solid fill">
              <a:extLst>
                <a:ext uri="{FF2B5EF4-FFF2-40B4-BE49-F238E27FC236}">
                  <a16:creationId xmlns:a16="http://schemas.microsoft.com/office/drawing/2014/main" id="{B925DEF9-E1AD-8847-89BC-1E3EA92DE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531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47BDC6-5B76-2B46-B62C-274481ED24F6}"/>
              </a:ext>
            </a:extLst>
          </p:cNvPr>
          <p:cNvGrpSpPr/>
          <p:nvPr/>
        </p:nvGrpSpPr>
        <p:grpSpPr>
          <a:xfrm>
            <a:off x="523490" y="363191"/>
            <a:ext cx="2396083" cy="3973991"/>
            <a:chOff x="523490" y="363191"/>
            <a:chExt cx="2396083" cy="3973991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B479B19C-A406-3B40-8741-6C47F1458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490" y="363191"/>
              <a:ext cx="2396083" cy="39739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D83823-6060-4E46-966B-12B1287819EF}"/>
                </a:ext>
              </a:extLst>
            </p:cNvPr>
            <p:cNvSpPr txBox="1"/>
            <p:nvPr/>
          </p:nvSpPr>
          <p:spPr>
            <a:xfrm>
              <a:off x="859597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8:00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0EE09F-14B8-7947-A2B8-89D46B284F85}"/>
              </a:ext>
            </a:extLst>
          </p:cNvPr>
          <p:cNvGrpSpPr/>
          <p:nvPr/>
        </p:nvGrpSpPr>
        <p:grpSpPr>
          <a:xfrm>
            <a:off x="3305807" y="363191"/>
            <a:ext cx="2396083" cy="3973991"/>
            <a:chOff x="3305807" y="363191"/>
            <a:chExt cx="2396083" cy="3973991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E779F0D0-B6F9-734B-B30B-63EDD7A5B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5807" y="363191"/>
              <a:ext cx="2396083" cy="397399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3E4A99-31DE-CF4B-8353-6D7AB4F189A9}"/>
                </a:ext>
              </a:extLst>
            </p:cNvPr>
            <p:cNvSpPr txBox="1"/>
            <p:nvPr/>
          </p:nvSpPr>
          <p:spPr>
            <a:xfrm>
              <a:off x="364191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8:02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C105D94-67E4-5943-87A1-637047C5805D}"/>
              </a:ext>
            </a:extLst>
          </p:cNvPr>
          <p:cNvGrpSpPr/>
          <p:nvPr/>
        </p:nvGrpSpPr>
        <p:grpSpPr>
          <a:xfrm>
            <a:off x="6116147" y="363191"/>
            <a:ext cx="2396083" cy="3973991"/>
            <a:chOff x="6116147" y="363191"/>
            <a:chExt cx="2396083" cy="3973991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BFF5EC37-8A4F-E945-A7DA-247F03EDB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6147" y="363191"/>
              <a:ext cx="2396083" cy="397399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C94704-6701-5A41-9EE7-9A48328101A3}"/>
                </a:ext>
              </a:extLst>
            </p:cNvPr>
            <p:cNvSpPr txBox="1"/>
            <p:nvPr/>
          </p:nvSpPr>
          <p:spPr>
            <a:xfrm>
              <a:off x="645225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8:13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87789E3-098A-0343-B5D3-D2B2C97CEE89}"/>
              </a:ext>
            </a:extLst>
          </p:cNvPr>
          <p:cNvGrpSpPr/>
          <p:nvPr/>
        </p:nvGrpSpPr>
        <p:grpSpPr>
          <a:xfrm>
            <a:off x="8848337" y="363191"/>
            <a:ext cx="2396083" cy="3973991"/>
            <a:chOff x="8848337" y="363191"/>
            <a:chExt cx="2396083" cy="3973991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7E6C0FF8-2E32-AA46-8636-C5CB10A55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8337" y="363191"/>
              <a:ext cx="2396083" cy="397399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73F324-D4FE-3A45-883C-40370FC3601B}"/>
                </a:ext>
              </a:extLst>
            </p:cNvPr>
            <p:cNvSpPr txBox="1"/>
            <p:nvPr/>
          </p:nvSpPr>
          <p:spPr>
            <a:xfrm>
              <a:off x="918444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5:34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71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C927FBC5-7726-234D-B22C-A7891252DE88}"/>
              </a:ext>
            </a:extLst>
          </p:cNvPr>
          <p:cNvGrpSpPr/>
          <p:nvPr/>
        </p:nvGrpSpPr>
        <p:grpSpPr>
          <a:xfrm>
            <a:off x="61787" y="404755"/>
            <a:ext cx="2944042" cy="5693107"/>
            <a:chOff x="3899505" y="363191"/>
            <a:chExt cx="2944042" cy="5693107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96F5309-85E8-BA4E-9A86-5397AE2FBBEB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258F6CB-1A27-D541-8E54-A17C3BE0A059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467C216-3EBF-894F-B966-35E0C5D96155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357D633-0BD9-B348-8A49-3E8B9FCF3F1C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AA9FAE-A1F3-FA46-B8DB-D34D8EBB47F3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8:00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2F76546-BDA9-B34F-B84A-68892E1A19C1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C8DE54A-770B-2C41-818E-2BF54BB163FD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3DCA7D6-3381-C44B-8AE3-514C9FAEB6B6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F2E50DD-D095-024E-A1E4-65115E462425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7DF1AD9-78E9-9349-B993-03C25BEDF5D8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DFB87A0F-F273-BC47-B1EE-78A8DC4BE974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BE49267-0F80-8547-8CDA-477AB63B8588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CE8A431-AE34-844E-9E6C-69CB494D23BD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E1655BBD-4043-0243-BDB7-56DD6492DD36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8951400-4914-5640-907F-5A21CAEEEC8A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4B78AE4A-22BF-0443-8210-0845565C62F6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2B3AD49-DCF4-2345-93BB-4360C1238AE6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08A5689-D8F3-AC4E-8CE1-98AB77AE2514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6D25A09-B189-B54E-96DF-FF87232F14A2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E3F3E29-BF16-734D-A6B3-EBFFD089EDDB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B2339C-B4F1-C548-A482-3EA88A0C47AF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Receiver with solid fill">
              <a:extLst>
                <a:ext uri="{FF2B5EF4-FFF2-40B4-BE49-F238E27FC236}">
                  <a16:creationId xmlns:a16="http://schemas.microsoft.com/office/drawing/2014/main" id="{107756B6-AEE1-874E-BC87-941AF9B67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0" name="Graphic 9" descr="Camera with solid fill">
              <a:extLst>
                <a:ext uri="{FF2B5EF4-FFF2-40B4-BE49-F238E27FC236}">
                  <a16:creationId xmlns:a16="http://schemas.microsoft.com/office/drawing/2014/main" id="{DCECAD87-ECFB-CA4C-B5B6-963840A0C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40" name="Graphic 39" descr="Chat bubble with solid fill">
              <a:extLst>
                <a:ext uri="{FF2B5EF4-FFF2-40B4-BE49-F238E27FC236}">
                  <a16:creationId xmlns:a16="http://schemas.microsoft.com/office/drawing/2014/main" id="{600F8169-BA4F-CA4A-9548-DF815C8C8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42" name="Graphic 41" descr="World with solid fill">
              <a:extLst>
                <a:ext uri="{FF2B5EF4-FFF2-40B4-BE49-F238E27FC236}">
                  <a16:creationId xmlns:a16="http://schemas.microsoft.com/office/drawing/2014/main" id="{58B4FC90-5E14-5E48-8C25-8EB444F3F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EA4C4AC-7C63-7B45-87D5-3E4F0DAAA51D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aphic 44" descr="Address Book outline">
              <a:extLst>
                <a:ext uri="{FF2B5EF4-FFF2-40B4-BE49-F238E27FC236}">
                  <a16:creationId xmlns:a16="http://schemas.microsoft.com/office/drawing/2014/main" id="{9559F852-7C8F-B549-A8B1-A90A9F747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47" name="Graphic 46" descr="Open folder with solid fill">
              <a:extLst>
                <a:ext uri="{FF2B5EF4-FFF2-40B4-BE49-F238E27FC236}">
                  <a16:creationId xmlns:a16="http://schemas.microsoft.com/office/drawing/2014/main" id="{131F16E8-C71D-F149-996C-DAA4E1955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49" name="Graphic 48" descr="Shopping bag with solid fill">
              <a:extLst>
                <a:ext uri="{FF2B5EF4-FFF2-40B4-BE49-F238E27FC236}">
                  <a16:creationId xmlns:a16="http://schemas.microsoft.com/office/drawing/2014/main" id="{B08838FB-DA39-7944-A772-B34A02552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51" name="Graphic 50" descr="Calculator with solid fill">
              <a:extLst>
                <a:ext uri="{FF2B5EF4-FFF2-40B4-BE49-F238E27FC236}">
                  <a16:creationId xmlns:a16="http://schemas.microsoft.com/office/drawing/2014/main" id="{F34E2DB6-DAC0-CF41-8368-2A016358E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53" name="Graphic 52" descr="Wallet outline">
              <a:extLst>
                <a:ext uri="{FF2B5EF4-FFF2-40B4-BE49-F238E27FC236}">
                  <a16:creationId xmlns:a16="http://schemas.microsoft.com/office/drawing/2014/main" id="{66BD6BD4-D271-7D46-AF8C-05F2A6D66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55" name="Graphic 54" descr="Aeroplane with solid fill">
              <a:extLst>
                <a:ext uri="{FF2B5EF4-FFF2-40B4-BE49-F238E27FC236}">
                  <a16:creationId xmlns:a16="http://schemas.microsoft.com/office/drawing/2014/main" id="{87AC34FF-BABE-044C-98FA-E6C893F6F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57" name="Graphic 56" descr="Books on shelf with solid fill">
              <a:extLst>
                <a:ext uri="{FF2B5EF4-FFF2-40B4-BE49-F238E27FC236}">
                  <a16:creationId xmlns:a16="http://schemas.microsoft.com/office/drawing/2014/main" id="{D09B57E8-36EC-0641-8707-7CF03411A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8F3428F-BF34-1A40-9793-FB1A0AEBFD27}"/>
              </a:ext>
            </a:extLst>
          </p:cNvPr>
          <p:cNvGrpSpPr/>
          <p:nvPr/>
        </p:nvGrpSpPr>
        <p:grpSpPr>
          <a:xfrm>
            <a:off x="3110052" y="446940"/>
            <a:ext cx="2944042" cy="5693107"/>
            <a:chOff x="3899505" y="363191"/>
            <a:chExt cx="2944042" cy="5693107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1E2CDB40-5AFA-3A40-A859-E182A8512DE1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E3C4F682-9C06-1549-A24C-4261D70E2542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EB1AB8A2-5853-6A42-B108-975F60D0B813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5B413D39-4251-A147-8C24-A8A7DDB9F6F6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DE1AB5-F926-E84A-AD25-963489DCB02A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8:02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91D01ED3-F5A3-5842-8ABA-9000588D4CD0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60777254-34F9-254C-96DD-A0CA492B46D5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9FB907A0-3A3D-EB4E-9244-0006CCCB3959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04297895-7160-C44C-A2DF-3CB24DA5841E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ACCE951D-12BA-5A46-B1EC-78B61BCE378D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869D7A50-51ED-D244-9DFD-158F56D8977F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8470C3A7-5774-9A45-A694-7DAB5D9D23DF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8689CACB-F046-684F-B570-8210B89744FB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EF8D1453-70B7-2648-9565-C8E4E050FDD3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713CB76B-9D8D-E445-905E-2AEECC2AEDB2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8E6DCD7-EFAF-274E-A65D-E5A0762A2C97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B137A3DA-228C-3448-BFC7-88EF9F053E99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3996D1FD-E5D7-C044-9476-D345FD490EBF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1ACB3C01-CBE6-F845-AA5E-29000B5C9881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FBB8C94B-41AA-C14A-B358-2C499EBAD1B7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C82AE13F-BFC6-9140-8CD7-85B236648BDD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Graphic 80" descr="Receiver with solid fill">
              <a:extLst>
                <a:ext uri="{FF2B5EF4-FFF2-40B4-BE49-F238E27FC236}">
                  <a16:creationId xmlns:a16="http://schemas.microsoft.com/office/drawing/2014/main" id="{C3EC5531-7CBE-D244-8405-31F805622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82" name="Graphic 81" descr="Camera with solid fill">
              <a:extLst>
                <a:ext uri="{FF2B5EF4-FFF2-40B4-BE49-F238E27FC236}">
                  <a16:creationId xmlns:a16="http://schemas.microsoft.com/office/drawing/2014/main" id="{02523575-7A81-AA43-90B8-0C5DF2383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83" name="Graphic 82" descr="Chat bubble with solid fill">
              <a:extLst>
                <a:ext uri="{FF2B5EF4-FFF2-40B4-BE49-F238E27FC236}">
                  <a16:creationId xmlns:a16="http://schemas.microsoft.com/office/drawing/2014/main" id="{36522A0E-ABC4-E74F-83FE-908FAFD54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84" name="Graphic 83" descr="World with solid fill">
              <a:extLst>
                <a:ext uri="{FF2B5EF4-FFF2-40B4-BE49-F238E27FC236}">
                  <a16:creationId xmlns:a16="http://schemas.microsoft.com/office/drawing/2014/main" id="{B3374871-A48B-B542-AD11-D8C7B6CC6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F35082DE-AF4E-2A4C-BC33-FD2C1E422801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Graphic 85" descr="Address Book outline">
              <a:extLst>
                <a:ext uri="{FF2B5EF4-FFF2-40B4-BE49-F238E27FC236}">
                  <a16:creationId xmlns:a16="http://schemas.microsoft.com/office/drawing/2014/main" id="{909E57E0-4FB0-B049-BF70-DE665AA86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87" name="Graphic 86" descr="Open folder with solid fill">
              <a:extLst>
                <a:ext uri="{FF2B5EF4-FFF2-40B4-BE49-F238E27FC236}">
                  <a16:creationId xmlns:a16="http://schemas.microsoft.com/office/drawing/2014/main" id="{056E7393-89A6-004A-A848-8D10DC2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88" name="Graphic 87" descr="Shopping bag with solid fill">
              <a:extLst>
                <a:ext uri="{FF2B5EF4-FFF2-40B4-BE49-F238E27FC236}">
                  <a16:creationId xmlns:a16="http://schemas.microsoft.com/office/drawing/2014/main" id="{4D49320E-92C0-F84B-80AC-45B64B736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89" name="Graphic 88" descr="Calculator with solid fill">
              <a:extLst>
                <a:ext uri="{FF2B5EF4-FFF2-40B4-BE49-F238E27FC236}">
                  <a16:creationId xmlns:a16="http://schemas.microsoft.com/office/drawing/2014/main" id="{33A51004-6E73-6E4C-9E1D-818823AE6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90" name="Graphic 89" descr="Wallet outline">
              <a:extLst>
                <a:ext uri="{FF2B5EF4-FFF2-40B4-BE49-F238E27FC236}">
                  <a16:creationId xmlns:a16="http://schemas.microsoft.com/office/drawing/2014/main" id="{654557CC-781A-F14B-8063-B60A2571F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91" name="Graphic 90" descr="Aeroplane with solid fill">
              <a:extLst>
                <a:ext uri="{FF2B5EF4-FFF2-40B4-BE49-F238E27FC236}">
                  <a16:creationId xmlns:a16="http://schemas.microsoft.com/office/drawing/2014/main" id="{B8CA409A-4230-FC4A-9838-019EAEF1E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92" name="Graphic 91" descr="Books on shelf with solid fill">
              <a:extLst>
                <a:ext uri="{FF2B5EF4-FFF2-40B4-BE49-F238E27FC236}">
                  <a16:creationId xmlns:a16="http://schemas.microsoft.com/office/drawing/2014/main" id="{579A4B46-3F34-454C-B178-2E4815DA0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31CAE18-ECE4-DE4A-9020-5D70796CADD5}"/>
              </a:ext>
            </a:extLst>
          </p:cNvPr>
          <p:cNvGrpSpPr/>
          <p:nvPr/>
        </p:nvGrpSpPr>
        <p:grpSpPr>
          <a:xfrm>
            <a:off x="6130846" y="442370"/>
            <a:ext cx="2944042" cy="5693107"/>
            <a:chOff x="3899505" y="363191"/>
            <a:chExt cx="2944042" cy="5693107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E5CA3C5C-BC7F-DC42-BA0D-B2211ED94C18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67F02C89-B563-FD4A-8DB7-5E49613581FF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F1A80B44-53D0-044C-A8FE-A307E73548C9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29D25D00-CBCF-0844-8D13-2FC8814479D2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FDB875C-28CA-D74B-BFA4-00AA3F52A7FD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8:13</a:t>
              </a: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2952DF29-6506-474C-8CB6-EBBCA546EC79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2F3E980E-292C-CB48-9B0A-028CC039F332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804FCD10-9567-5842-BB9F-426F75E9ADF3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41C4AF32-386B-7C45-B402-401D56039856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D9E05185-6AC4-DB47-8099-8852016518E5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5234B1AB-EE5C-7D43-A948-0F1233CDC3F6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033D0725-C86F-2747-8EBD-F3A0914235B0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DF8811B8-F63F-5D48-8625-D774AD96B1EA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EFFA9D2E-84AA-E741-9DD4-8EB3BC62250A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FE4D9D85-2018-3D4B-9E77-BB8D9C1FEFEF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DAF9223F-5723-824D-9307-142664F894CC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7B36AB3F-9B45-244E-BCC9-C1C210E45CF1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454C7023-126A-6A4F-B4A5-C31F93A8CFD0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9FB7BEC6-A710-7348-8CAD-A403C9EABE5C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BEE2E0B7-E899-E44C-9A77-ABB205D107A1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C869E739-6DD8-534D-A6B5-A1FF4156DD4E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Graphic 114" descr="Receiver with solid fill">
              <a:extLst>
                <a:ext uri="{FF2B5EF4-FFF2-40B4-BE49-F238E27FC236}">
                  <a16:creationId xmlns:a16="http://schemas.microsoft.com/office/drawing/2014/main" id="{D1A8C619-F280-874F-8395-5B87DB3B7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16" name="Graphic 115" descr="Camera with solid fill">
              <a:extLst>
                <a:ext uri="{FF2B5EF4-FFF2-40B4-BE49-F238E27FC236}">
                  <a16:creationId xmlns:a16="http://schemas.microsoft.com/office/drawing/2014/main" id="{BBF552A3-6D62-F04D-9E7B-A567FB666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117" name="Graphic 116" descr="Chat bubble with solid fill">
              <a:extLst>
                <a:ext uri="{FF2B5EF4-FFF2-40B4-BE49-F238E27FC236}">
                  <a16:creationId xmlns:a16="http://schemas.microsoft.com/office/drawing/2014/main" id="{16E86C7C-364B-254C-822A-3FB27D647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118" name="Graphic 117" descr="World with solid fill">
              <a:extLst>
                <a:ext uri="{FF2B5EF4-FFF2-40B4-BE49-F238E27FC236}">
                  <a16:creationId xmlns:a16="http://schemas.microsoft.com/office/drawing/2014/main" id="{1B44B9E1-45AC-D04B-92BB-A8069B282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AD76B23C-62E3-CF44-B5D7-96EBEE149537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Graphic 119" descr="Address Book outline">
              <a:extLst>
                <a:ext uri="{FF2B5EF4-FFF2-40B4-BE49-F238E27FC236}">
                  <a16:creationId xmlns:a16="http://schemas.microsoft.com/office/drawing/2014/main" id="{7B50AFB0-D7A0-5742-BCD3-662D2FBC2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121" name="Graphic 120" descr="Open folder with solid fill">
              <a:extLst>
                <a:ext uri="{FF2B5EF4-FFF2-40B4-BE49-F238E27FC236}">
                  <a16:creationId xmlns:a16="http://schemas.microsoft.com/office/drawing/2014/main" id="{75B03032-07B0-524E-B21E-9705336B6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122" name="Graphic 121" descr="Shopping bag with solid fill">
              <a:extLst>
                <a:ext uri="{FF2B5EF4-FFF2-40B4-BE49-F238E27FC236}">
                  <a16:creationId xmlns:a16="http://schemas.microsoft.com/office/drawing/2014/main" id="{FA22FD2B-5323-F142-88D3-AC307EA91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123" name="Graphic 122" descr="Calculator with solid fill">
              <a:extLst>
                <a:ext uri="{FF2B5EF4-FFF2-40B4-BE49-F238E27FC236}">
                  <a16:creationId xmlns:a16="http://schemas.microsoft.com/office/drawing/2014/main" id="{F47875AF-2A14-544C-B897-2244B1410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124" name="Graphic 123" descr="Wallet outline">
              <a:extLst>
                <a:ext uri="{FF2B5EF4-FFF2-40B4-BE49-F238E27FC236}">
                  <a16:creationId xmlns:a16="http://schemas.microsoft.com/office/drawing/2014/main" id="{FA799B19-CA4E-0247-8DC1-EF2A0B1C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125" name="Graphic 124" descr="Aeroplane with solid fill">
              <a:extLst>
                <a:ext uri="{FF2B5EF4-FFF2-40B4-BE49-F238E27FC236}">
                  <a16:creationId xmlns:a16="http://schemas.microsoft.com/office/drawing/2014/main" id="{526CC933-FD6F-8644-8611-476ACE8F3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126" name="Graphic 125" descr="Books on shelf with solid fill">
              <a:extLst>
                <a:ext uri="{FF2B5EF4-FFF2-40B4-BE49-F238E27FC236}">
                  <a16:creationId xmlns:a16="http://schemas.microsoft.com/office/drawing/2014/main" id="{4A420DBE-90F9-4747-A4D6-FDAA66B9D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73EAC50-2649-6042-B129-138596E9FA42}"/>
              </a:ext>
            </a:extLst>
          </p:cNvPr>
          <p:cNvGrpSpPr/>
          <p:nvPr/>
        </p:nvGrpSpPr>
        <p:grpSpPr>
          <a:xfrm>
            <a:off x="9152505" y="404754"/>
            <a:ext cx="2944042" cy="5693107"/>
            <a:chOff x="3899505" y="363191"/>
            <a:chExt cx="2944042" cy="5693107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CBF90279-EC57-154C-AF98-90F5A6CA74EF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830ABEB5-ABD8-5044-A1E2-9CD4782ABF17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1FBBF233-31A3-8342-BD65-EEC1CBAF4739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7170B640-FEB3-1F4B-9302-CB58A06D7860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CBABDB7-3054-E44C-8144-1C55CA7AACF1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5:34</a:t>
              </a:r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809D9446-2AEC-1F4C-AE28-6C92F140FDA9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2529C187-F9DF-504C-B05E-8009DC3214A3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2188F95F-2690-5F4F-9617-4A5F6135A7B1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C0BE51D2-DDDA-E343-B27A-77C3297ABD41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9539FD32-0E17-F44A-96BB-CC83F0912486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D9D89BAA-0D85-384C-882F-F8A2A6468A60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9AB28D89-31BE-B94B-962D-8A94A98651F5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B603492D-EC77-FB4B-872B-AF9738D9B33C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3D7C13EF-EDCF-994E-A905-724DD5E42D35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E5F15191-24A3-E746-9838-F1454814E56D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268932CF-A21E-4E46-956E-E059FDBD9F20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97C3B20D-D324-FA4A-8DC5-50B6A5E801B1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7D067378-9BFD-D643-970D-0FBFF5130AD9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BCE6D614-DA3C-AB46-AE1B-BE48EC682565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70C10765-0E36-794B-8BF9-6EEA09123704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AF84D28E-7FAD-3E4D-8DB4-71A8F0121393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9" name="Graphic 148" descr="Receiver with solid fill">
              <a:extLst>
                <a:ext uri="{FF2B5EF4-FFF2-40B4-BE49-F238E27FC236}">
                  <a16:creationId xmlns:a16="http://schemas.microsoft.com/office/drawing/2014/main" id="{B17E22AF-C7B2-C242-BAB5-3CB209D04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50" name="Graphic 149" descr="Camera with solid fill">
              <a:extLst>
                <a:ext uri="{FF2B5EF4-FFF2-40B4-BE49-F238E27FC236}">
                  <a16:creationId xmlns:a16="http://schemas.microsoft.com/office/drawing/2014/main" id="{2EFE6497-6CFC-064F-85D6-32F2141EB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151" name="Graphic 150" descr="Chat bubble with solid fill">
              <a:extLst>
                <a:ext uri="{FF2B5EF4-FFF2-40B4-BE49-F238E27FC236}">
                  <a16:creationId xmlns:a16="http://schemas.microsoft.com/office/drawing/2014/main" id="{7FF7602C-0AB9-0248-8DF2-3FC13116D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152" name="Graphic 151" descr="World with solid fill">
              <a:extLst>
                <a:ext uri="{FF2B5EF4-FFF2-40B4-BE49-F238E27FC236}">
                  <a16:creationId xmlns:a16="http://schemas.microsoft.com/office/drawing/2014/main" id="{7C1F8430-111F-5849-BD06-C90546419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B8504827-0D12-C94F-AD9A-E8A221430A0F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4" name="Graphic 153" descr="Address Book outline">
              <a:extLst>
                <a:ext uri="{FF2B5EF4-FFF2-40B4-BE49-F238E27FC236}">
                  <a16:creationId xmlns:a16="http://schemas.microsoft.com/office/drawing/2014/main" id="{EE607543-0B90-6441-8949-A4ECEA655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155" name="Graphic 154" descr="Open folder with solid fill">
              <a:extLst>
                <a:ext uri="{FF2B5EF4-FFF2-40B4-BE49-F238E27FC236}">
                  <a16:creationId xmlns:a16="http://schemas.microsoft.com/office/drawing/2014/main" id="{9F7BB095-A88A-1E4F-A6DF-362346BE5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156" name="Graphic 155" descr="Shopping bag with solid fill">
              <a:extLst>
                <a:ext uri="{FF2B5EF4-FFF2-40B4-BE49-F238E27FC236}">
                  <a16:creationId xmlns:a16="http://schemas.microsoft.com/office/drawing/2014/main" id="{FEFD2FDD-9856-0843-9CCA-2AFBEC55F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157" name="Graphic 156" descr="Calculator with solid fill">
              <a:extLst>
                <a:ext uri="{FF2B5EF4-FFF2-40B4-BE49-F238E27FC236}">
                  <a16:creationId xmlns:a16="http://schemas.microsoft.com/office/drawing/2014/main" id="{78B5DFF6-576A-9B4B-A3E1-D2D0EE7D8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158" name="Graphic 157" descr="Wallet outline">
              <a:extLst>
                <a:ext uri="{FF2B5EF4-FFF2-40B4-BE49-F238E27FC236}">
                  <a16:creationId xmlns:a16="http://schemas.microsoft.com/office/drawing/2014/main" id="{2859FDD2-EFBB-CE44-9701-50EAC5B85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159" name="Graphic 158" descr="Aeroplane with solid fill">
              <a:extLst>
                <a:ext uri="{FF2B5EF4-FFF2-40B4-BE49-F238E27FC236}">
                  <a16:creationId xmlns:a16="http://schemas.microsoft.com/office/drawing/2014/main" id="{0F256585-DDC6-664C-A23D-5561AFEAC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160" name="Graphic 159" descr="Books on shelf with solid fill">
              <a:extLst>
                <a:ext uri="{FF2B5EF4-FFF2-40B4-BE49-F238E27FC236}">
                  <a16:creationId xmlns:a16="http://schemas.microsoft.com/office/drawing/2014/main" id="{B925DEF9-E1AD-8847-89BC-1E3EA92DE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318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BDEE2EE-09F2-4047-80EC-4915072C8A6F}"/>
              </a:ext>
            </a:extLst>
          </p:cNvPr>
          <p:cNvGrpSpPr/>
          <p:nvPr/>
        </p:nvGrpSpPr>
        <p:grpSpPr>
          <a:xfrm>
            <a:off x="523490" y="363191"/>
            <a:ext cx="2396083" cy="3973991"/>
            <a:chOff x="523490" y="363191"/>
            <a:chExt cx="2396083" cy="3973991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B479B19C-A406-3B40-8741-6C47F1458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490" y="363191"/>
              <a:ext cx="2396083" cy="39739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D83823-6060-4E46-966B-12B1287819EF}"/>
                </a:ext>
              </a:extLst>
            </p:cNvPr>
            <p:cNvSpPr txBox="1"/>
            <p:nvPr/>
          </p:nvSpPr>
          <p:spPr>
            <a:xfrm>
              <a:off x="859597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9:30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FABECC-4722-FF40-A9C1-B37147DA6B6C}"/>
              </a:ext>
            </a:extLst>
          </p:cNvPr>
          <p:cNvGrpSpPr/>
          <p:nvPr/>
        </p:nvGrpSpPr>
        <p:grpSpPr>
          <a:xfrm>
            <a:off x="3305807" y="363191"/>
            <a:ext cx="2396083" cy="3973991"/>
            <a:chOff x="3305807" y="363191"/>
            <a:chExt cx="2396083" cy="3973991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E779F0D0-B6F9-734B-B30B-63EDD7A5B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5807" y="363191"/>
              <a:ext cx="2396083" cy="397399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3E4A99-31DE-CF4B-8353-6D7AB4F189A9}"/>
                </a:ext>
              </a:extLst>
            </p:cNvPr>
            <p:cNvSpPr txBox="1"/>
            <p:nvPr/>
          </p:nvSpPr>
          <p:spPr>
            <a:xfrm>
              <a:off x="364191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9:26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68D974-6371-D04A-B52B-74A31653D58B}"/>
              </a:ext>
            </a:extLst>
          </p:cNvPr>
          <p:cNvGrpSpPr/>
          <p:nvPr/>
        </p:nvGrpSpPr>
        <p:grpSpPr>
          <a:xfrm>
            <a:off x="6116147" y="363191"/>
            <a:ext cx="2396083" cy="3973991"/>
            <a:chOff x="6116147" y="363191"/>
            <a:chExt cx="2396083" cy="3973991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BFF5EC37-8A4F-E945-A7DA-247F03EDB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6147" y="363191"/>
              <a:ext cx="2396083" cy="397399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C94704-6701-5A41-9EE7-9A48328101A3}"/>
                </a:ext>
              </a:extLst>
            </p:cNvPr>
            <p:cNvSpPr txBox="1"/>
            <p:nvPr/>
          </p:nvSpPr>
          <p:spPr>
            <a:xfrm>
              <a:off x="645225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9:23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26E102E-B950-DA47-98D8-9545588961B6}"/>
              </a:ext>
            </a:extLst>
          </p:cNvPr>
          <p:cNvGrpSpPr/>
          <p:nvPr/>
        </p:nvGrpSpPr>
        <p:grpSpPr>
          <a:xfrm>
            <a:off x="8848337" y="363191"/>
            <a:ext cx="2396083" cy="3973991"/>
            <a:chOff x="8848337" y="363191"/>
            <a:chExt cx="2396083" cy="3973991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7E6C0FF8-2E32-AA46-8636-C5CB10A55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8337" y="363191"/>
              <a:ext cx="2396083" cy="397399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73F324-D4FE-3A45-883C-40370FC3601B}"/>
                </a:ext>
              </a:extLst>
            </p:cNvPr>
            <p:cNvSpPr txBox="1"/>
            <p:nvPr/>
          </p:nvSpPr>
          <p:spPr>
            <a:xfrm>
              <a:off x="918444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3:18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44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C927FBC5-7726-234D-B22C-A7891252DE88}"/>
              </a:ext>
            </a:extLst>
          </p:cNvPr>
          <p:cNvGrpSpPr/>
          <p:nvPr/>
        </p:nvGrpSpPr>
        <p:grpSpPr>
          <a:xfrm>
            <a:off x="61787" y="404755"/>
            <a:ext cx="2944042" cy="5693107"/>
            <a:chOff x="3899505" y="363191"/>
            <a:chExt cx="2944042" cy="5693107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96F5309-85E8-BA4E-9A86-5397AE2FBBEB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258F6CB-1A27-D541-8E54-A17C3BE0A059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467C216-3EBF-894F-B966-35E0C5D96155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357D633-0BD9-B348-8A49-3E8B9FCF3F1C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AA9FAE-A1F3-FA46-B8DB-D34D8EBB47F3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9:30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2F76546-BDA9-B34F-B84A-68892E1A19C1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C8DE54A-770B-2C41-818E-2BF54BB163FD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3DCA7D6-3381-C44B-8AE3-514C9FAEB6B6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F2E50DD-D095-024E-A1E4-65115E462425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7DF1AD9-78E9-9349-B993-03C25BEDF5D8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DFB87A0F-F273-BC47-B1EE-78A8DC4BE974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BE49267-0F80-8547-8CDA-477AB63B8588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CE8A431-AE34-844E-9E6C-69CB494D23BD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E1655BBD-4043-0243-BDB7-56DD6492DD36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8951400-4914-5640-907F-5A21CAEEEC8A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4B78AE4A-22BF-0443-8210-0845565C62F6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2B3AD49-DCF4-2345-93BB-4360C1238AE6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08A5689-D8F3-AC4E-8CE1-98AB77AE2514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6D25A09-B189-B54E-96DF-FF87232F14A2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E3F3E29-BF16-734D-A6B3-EBFFD089EDDB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B2339C-B4F1-C548-A482-3EA88A0C47AF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Receiver with solid fill">
              <a:extLst>
                <a:ext uri="{FF2B5EF4-FFF2-40B4-BE49-F238E27FC236}">
                  <a16:creationId xmlns:a16="http://schemas.microsoft.com/office/drawing/2014/main" id="{107756B6-AEE1-874E-BC87-941AF9B67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0" name="Graphic 9" descr="Camera with solid fill">
              <a:extLst>
                <a:ext uri="{FF2B5EF4-FFF2-40B4-BE49-F238E27FC236}">
                  <a16:creationId xmlns:a16="http://schemas.microsoft.com/office/drawing/2014/main" id="{DCECAD87-ECFB-CA4C-B5B6-963840A0C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40" name="Graphic 39" descr="Chat bubble with solid fill">
              <a:extLst>
                <a:ext uri="{FF2B5EF4-FFF2-40B4-BE49-F238E27FC236}">
                  <a16:creationId xmlns:a16="http://schemas.microsoft.com/office/drawing/2014/main" id="{600F8169-BA4F-CA4A-9548-DF815C8C8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42" name="Graphic 41" descr="World with solid fill">
              <a:extLst>
                <a:ext uri="{FF2B5EF4-FFF2-40B4-BE49-F238E27FC236}">
                  <a16:creationId xmlns:a16="http://schemas.microsoft.com/office/drawing/2014/main" id="{58B4FC90-5E14-5E48-8C25-8EB444F3F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EA4C4AC-7C63-7B45-87D5-3E4F0DAAA51D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aphic 44" descr="Address Book outline">
              <a:extLst>
                <a:ext uri="{FF2B5EF4-FFF2-40B4-BE49-F238E27FC236}">
                  <a16:creationId xmlns:a16="http://schemas.microsoft.com/office/drawing/2014/main" id="{9559F852-7C8F-B549-A8B1-A90A9F747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47" name="Graphic 46" descr="Open folder with solid fill">
              <a:extLst>
                <a:ext uri="{FF2B5EF4-FFF2-40B4-BE49-F238E27FC236}">
                  <a16:creationId xmlns:a16="http://schemas.microsoft.com/office/drawing/2014/main" id="{131F16E8-C71D-F149-996C-DAA4E1955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49" name="Graphic 48" descr="Shopping bag with solid fill">
              <a:extLst>
                <a:ext uri="{FF2B5EF4-FFF2-40B4-BE49-F238E27FC236}">
                  <a16:creationId xmlns:a16="http://schemas.microsoft.com/office/drawing/2014/main" id="{B08838FB-DA39-7944-A772-B34A02552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51" name="Graphic 50" descr="Calculator with solid fill">
              <a:extLst>
                <a:ext uri="{FF2B5EF4-FFF2-40B4-BE49-F238E27FC236}">
                  <a16:creationId xmlns:a16="http://schemas.microsoft.com/office/drawing/2014/main" id="{F34E2DB6-DAC0-CF41-8368-2A016358E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53" name="Graphic 52" descr="Wallet outline">
              <a:extLst>
                <a:ext uri="{FF2B5EF4-FFF2-40B4-BE49-F238E27FC236}">
                  <a16:creationId xmlns:a16="http://schemas.microsoft.com/office/drawing/2014/main" id="{66BD6BD4-D271-7D46-AF8C-05F2A6D66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55" name="Graphic 54" descr="Aeroplane with solid fill">
              <a:extLst>
                <a:ext uri="{FF2B5EF4-FFF2-40B4-BE49-F238E27FC236}">
                  <a16:creationId xmlns:a16="http://schemas.microsoft.com/office/drawing/2014/main" id="{87AC34FF-BABE-044C-98FA-E6C893F6F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57" name="Graphic 56" descr="Books on shelf with solid fill">
              <a:extLst>
                <a:ext uri="{FF2B5EF4-FFF2-40B4-BE49-F238E27FC236}">
                  <a16:creationId xmlns:a16="http://schemas.microsoft.com/office/drawing/2014/main" id="{D09B57E8-36EC-0641-8707-7CF03411A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8F3428F-BF34-1A40-9793-FB1A0AEBFD27}"/>
              </a:ext>
            </a:extLst>
          </p:cNvPr>
          <p:cNvGrpSpPr/>
          <p:nvPr/>
        </p:nvGrpSpPr>
        <p:grpSpPr>
          <a:xfrm>
            <a:off x="3110052" y="446940"/>
            <a:ext cx="2944042" cy="5693107"/>
            <a:chOff x="3899505" y="363191"/>
            <a:chExt cx="2944042" cy="5693107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1E2CDB40-5AFA-3A40-A859-E182A8512DE1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E3C4F682-9C06-1549-A24C-4261D70E2542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EB1AB8A2-5853-6A42-B108-975F60D0B813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5B413D39-4251-A147-8C24-A8A7DDB9F6F6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DE1AB5-F926-E84A-AD25-963489DCB02A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9:26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91D01ED3-F5A3-5842-8ABA-9000588D4CD0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60777254-34F9-254C-96DD-A0CA492B46D5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9FB907A0-3A3D-EB4E-9244-0006CCCB3959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04297895-7160-C44C-A2DF-3CB24DA5841E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ACCE951D-12BA-5A46-B1EC-78B61BCE378D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869D7A50-51ED-D244-9DFD-158F56D8977F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8470C3A7-5774-9A45-A694-7DAB5D9D23DF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8689CACB-F046-684F-B570-8210B89744FB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EF8D1453-70B7-2648-9565-C8E4E050FDD3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713CB76B-9D8D-E445-905E-2AEECC2AEDB2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8E6DCD7-EFAF-274E-A65D-E5A0762A2C97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B137A3DA-228C-3448-BFC7-88EF9F053E99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3996D1FD-E5D7-C044-9476-D345FD490EBF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1ACB3C01-CBE6-F845-AA5E-29000B5C9881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FBB8C94B-41AA-C14A-B358-2C499EBAD1B7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C82AE13F-BFC6-9140-8CD7-85B236648BDD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Graphic 80" descr="Receiver with solid fill">
              <a:extLst>
                <a:ext uri="{FF2B5EF4-FFF2-40B4-BE49-F238E27FC236}">
                  <a16:creationId xmlns:a16="http://schemas.microsoft.com/office/drawing/2014/main" id="{C3EC5531-7CBE-D244-8405-31F805622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82" name="Graphic 81" descr="Camera with solid fill">
              <a:extLst>
                <a:ext uri="{FF2B5EF4-FFF2-40B4-BE49-F238E27FC236}">
                  <a16:creationId xmlns:a16="http://schemas.microsoft.com/office/drawing/2014/main" id="{02523575-7A81-AA43-90B8-0C5DF2383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83" name="Graphic 82" descr="Chat bubble with solid fill">
              <a:extLst>
                <a:ext uri="{FF2B5EF4-FFF2-40B4-BE49-F238E27FC236}">
                  <a16:creationId xmlns:a16="http://schemas.microsoft.com/office/drawing/2014/main" id="{36522A0E-ABC4-E74F-83FE-908FAFD54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84" name="Graphic 83" descr="World with solid fill">
              <a:extLst>
                <a:ext uri="{FF2B5EF4-FFF2-40B4-BE49-F238E27FC236}">
                  <a16:creationId xmlns:a16="http://schemas.microsoft.com/office/drawing/2014/main" id="{B3374871-A48B-B542-AD11-D8C7B6CC6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F35082DE-AF4E-2A4C-BC33-FD2C1E422801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Graphic 85" descr="Address Book outline">
              <a:extLst>
                <a:ext uri="{FF2B5EF4-FFF2-40B4-BE49-F238E27FC236}">
                  <a16:creationId xmlns:a16="http://schemas.microsoft.com/office/drawing/2014/main" id="{909E57E0-4FB0-B049-BF70-DE665AA86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87" name="Graphic 86" descr="Open folder with solid fill">
              <a:extLst>
                <a:ext uri="{FF2B5EF4-FFF2-40B4-BE49-F238E27FC236}">
                  <a16:creationId xmlns:a16="http://schemas.microsoft.com/office/drawing/2014/main" id="{056E7393-89A6-004A-A848-8D10DC2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88" name="Graphic 87" descr="Shopping bag with solid fill">
              <a:extLst>
                <a:ext uri="{FF2B5EF4-FFF2-40B4-BE49-F238E27FC236}">
                  <a16:creationId xmlns:a16="http://schemas.microsoft.com/office/drawing/2014/main" id="{4D49320E-92C0-F84B-80AC-45B64B736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89" name="Graphic 88" descr="Calculator with solid fill">
              <a:extLst>
                <a:ext uri="{FF2B5EF4-FFF2-40B4-BE49-F238E27FC236}">
                  <a16:creationId xmlns:a16="http://schemas.microsoft.com/office/drawing/2014/main" id="{33A51004-6E73-6E4C-9E1D-818823AE6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90" name="Graphic 89" descr="Wallet outline">
              <a:extLst>
                <a:ext uri="{FF2B5EF4-FFF2-40B4-BE49-F238E27FC236}">
                  <a16:creationId xmlns:a16="http://schemas.microsoft.com/office/drawing/2014/main" id="{654557CC-781A-F14B-8063-B60A2571F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91" name="Graphic 90" descr="Aeroplane with solid fill">
              <a:extLst>
                <a:ext uri="{FF2B5EF4-FFF2-40B4-BE49-F238E27FC236}">
                  <a16:creationId xmlns:a16="http://schemas.microsoft.com/office/drawing/2014/main" id="{B8CA409A-4230-FC4A-9838-019EAEF1E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92" name="Graphic 91" descr="Books on shelf with solid fill">
              <a:extLst>
                <a:ext uri="{FF2B5EF4-FFF2-40B4-BE49-F238E27FC236}">
                  <a16:creationId xmlns:a16="http://schemas.microsoft.com/office/drawing/2014/main" id="{579A4B46-3F34-454C-B178-2E4815DA0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31CAE18-ECE4-DE4A-9020-5D70796CADD5}"/>
              </a:ext>
            </a:extLst>
          </p:cNvPr>
          <p:cNvGrpSpPr/>
          <p:nvPr/>
        </p:nvGrpSpPr>
        <p:grpSpPr>
          <a:xfrm>
            <a:off x="6130846" y="442370"/>
            <a:ext cx="2944042" cy="5693107"/>
            <a:chOff x="3899505" y="363191"/>
            <a:chExt cx="2944042" cy="5693107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E5CA3C5C-BC7F-DC42-BA0D-B2211ED94C18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67F02C89-B563-FD4A-8DB7-5E49613581FF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F1A80B44-53D0-044C-A8FE-A307E73548C9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29D25D00-CBCF-0844-8D13-2FC8814479D2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FDB875C-28CA-D74B-BFA4-00AA3F52A7FD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9:23</a:t>
              </a: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2952DF29-6506-474C-8CB6-EBBCA546EC79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2F3E980E-292C-CB48-9B0A-028CC039F332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804FCD10-9567-5842-BB9F-426F75E9ADF3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41C4AF32-386B-7C45-B402-401D56039856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D9E05185-6AC4-DB47-8099-8852016518E5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5234B1AB-EE5C-7D43-A948-0F1233CDC3F6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033D0725-C86F-2747-8EBD-F3A0914235B0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DF8811B8-F63F-5D48-8625-D774AD96B1EA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EFFA9D2E-84AA-E741-9DD4-8EB3BC62250A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FE4D9D85-2018-3D4B-9E77-BB8D9C1FEFEF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DAF9223F-5723-824D-9307-142664F894CC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7B36AB3F-9B45-244E-BCC9-C1C210E45CF1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454C7023-126A-6A4F-B4A5-C31F93A8CFD0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9FB7BEC6-A710-7348-8CAD-A403C9EABE5C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BEE2E0B7-E899-E44C-9A77-ABB205D107A1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C869E739-6DD8-534D-A6B5-A1FF4156DD4E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Graphic 114" descr="Receiver with solid fill">
              <a:extLst>
                <a:ext uri="{FF2B5EF4-FFF2-40B4-BE49-F238E27FC236}">
                  <a16:creationId xmlns:a16="http://schemas.microsoft.com/office/drawing/2014/main" id="{D1A8C619-F280-874F-8395-5B87DB3B7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16" name="Graphic 115" descr="Camera with solid fill">
              <a:extLst>
                <a:ext uri="{FF2B5EF4-FFF2-40B4-BE49-F238E27FC236}">
                  <a16:creationId xmlns:a16="http://schemas.microsoft.com/office/drawing/2014/main" id="{BBF552A3-6D62-F04D-9E7B-A567FB666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117" name="Graphic 116" descr="Chat bubble with solid fill">
              <a:extLst>
                <a:ext uri="{FF2B5EF4-FFF2-40B4-BE49-F238E27FC236}">
                  <a16:creationId xmlns:a16="http://schemas.microsoft.com/office/drawing/2014/main" id="{16E86C7C-364B-254C-822A-3FB27D647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118" name="Graphic 117" descr="World with solid fill">
              <a:extLst>
                <a:ext uri="{FF2B5EF4-FFF2-40B4-BE49-F238E27FC236}">
                  <a16:creationId xmlns:a16="http://schemas.microsoft.com/office/drawing/2014/main" id="{1B44B9E1-45AC-D04B-92BB-A8069B282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AD76B23C-62E3-CF44-B5D7-96EBEE149537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Graphic 119" descr="Address Book outline">
              <a:extLst>
                <a:ext uri="{FF2B5EF4-FFF2-40B4-BE49-F238E27FC236}">
                  <a16:creationId xmlns:a16="http://schemas.microsoft.com/office/drawing/2014/main" id="{7B50AFB0-D7A0-5742-BCD3-662D2FBC2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121" name="Graphic 120" descr="Open folder with solid fill">
              <a:extLst>
                <a:ext uri="{FF2B5EF4-FFF2-40B4-BE49-F238E27FC236}">
                  <a16:creationId xmlns:a16="http://schemas.microsoft.com/office/drawing/2014/main" id="{75B03032-07B0-524E-B21E-9705336B6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122" name="Graphic 121" descr="Shopping bag with solid fill">
              <a:extLst>
                <a:ext uri="{FF2B5EF4-FFF2-40B4-BE49-F238E27FC236}">
                  <a16:creationId xmlns:a16="http://schemas.microsoft.com/office/drawing/2014/main" id="{FA22FD2B-5323-F142-88D3-AC307EA91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123" name="Graphic 122" descr="Calculator with solid fill">
              <a:extLst>
                <a:ext uri="{FF2B5EF4-FFF2-40B4-BE49-F238E27FC236}">
                  <a16:creationId xmlns:a16="http://schemas.microsoft.com/office/drawing/2014/main" id="{F47875AF-2A14-544C-B897-2244B1410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124" name="Graphic 123" descr="Wallet outline">
              <a:extLst>
                <a:ext uri="{FF2B5EF4-FFF2-40B4-BE49-F238E27FC236}">
                  <a16:creationId xmlns:a16="http://schemas.microsoft.com/office/drawing/2014/main" id="{FA799B19-CA4E-0247-8DC1-EF2A0B1C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125" name="Graphic 124" descr="Aeroplane with solid fill">
              <a:extLst>
                <a:ext uri="{FF2B5EF4-FFF2-40B4-BE49-F238E27FC236}">
                  <a16:creationId xmlns:a16="http://schemas.microsoft.com/office/drawing/2014/main" id="{526CC933-FD6F-8644-8611-476ACE8F3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126" name="Graphic 125" descr="Books on shelf with solid fill">
              <a:extLst>
                <a:ext uri="{FF2B5EF4-FFF2-40B4-BE49-F238E27FC236}">
                  <a16:creationId xmlns:a16="http://schemas.microsoft.com/office/drawing/2014/main" id="{4A420DBE-90F9-4747-A4D6-FDAA66B9D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73EAC50-2649-6042-B129-138596E9FA42}"/>
              </a:ext>
            </a:extLst>
          </p:cNvPr>
          <p:cNvGrpSpPr/>
          <p:nvPr/>
        </p:nvGrpSpPr>
        <p:grpSpPr>
          <a:xfrm>
            <a:off x="9152505" y="404754"/>
            <a:ext cx="2944042" cy="5693107"/>
            <a:chOff x="3899505" y="363191"/>
            <a:chExt cx="2944042" cy="5693107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CBF90279-EC57-154C-AF98-90F5A6CA74EF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830ABEB5-ABD8-5044-A1E2-9CD4782ABF17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1FBBF233-31A3-8342-BD65-EEC1CBAF4739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7170B640-FEB3-1F4B-9302-CB58A06D7860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CBABDB7-3054-E44C-8144-1C55CA7AACF1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3:18</a:t>
              </a:r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809D9446-2AEC-1F4C-AE28-6C92F140FDA9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2529C187-F9DF-504C-B05E-8009DC3214A3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2188F95F-2690-5F4F-9617-4A5F6135A7B1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C0BE51D2-DDDA-E343-B27A-77C3297ABD41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9539FD32-0E17-F44A-96BB-CC83F0912486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D9D89BAA-0D85-384C-882F-F8A2A6468A60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9AB28D89-31BE-B94B-962D-8A94A98651F5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B603492D-EC77-FB4B-872B-AF9738D9B33C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3D7C13EF-EDCF-994E-A905-724DD5E42D35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E5F15191-24A3-E746-9838-F1454814E56D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268932CF-A21E-4E46-956E-E059FDBD9F20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97C3B20D-D324-FA4A-8DC5-50B6A5E801B1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7D067378-9BFD-D643-970D-0FBFF5130AD9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BCE6D614-DA3C-AB46-AE1B-BE48EC682565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70C10765-0E36-794B-8BF9-6EEA09123704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AF84D28E-7FAD-3E4D-8DB4-71A8F0121393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9" name="Graphic 148" descr="Receiver with solid fill">
              <a:extLst>
                <a:ext uri="{FF2B5EF4-FFF2-40B4-BE49-F238E27FC236}">
                  <a16:creationId xmlns:a16="http://schemas.microsoft.com/office/drawing/2014/main" id="{B17E22AF-C7B2-C242-BAB5-3CB209D04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50" name="Graphic 149" descr="Camera with solid fill">
              <a:extLst>
                <a:ext uri="{FF2B5EF4-FFF2-40B4-BE49-F238E27FC236}">
                  <a16:creationId xmlns:a16="http://schemas.microsoft.com/office/drawing/2014/main" id="{2EFE6497-6CFC-064F-85D6-32F2141EB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151" name="Graphic 150" descr="Chat bubble with solid fill">
              <a:extLst>
                <a:ext uri="{FF2B5EF4-FFF2-40B4-BE49-F238E27FC236}">
                  <a16:creationId xmlns:a16="http://schemas.microsoft.com/office/drawing/2014/main" id="{7FF7602C-0AB9-0248-8DF2-3FC13116D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152" name="Graphic 151" descr="World with solid fill">
              <a:extLst>
                <a:ext uri="{FF2B5EF4-FFF2-40B4-BE49-F238E27FC236}">
                  <a16:creationId xmlns:a16="http://schemas.microsoft.com/office/drawing/2014/main" id="{7C1F8430-111F-5849-BD06-C90546419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B8504827-0D12-C94F-AD9A-E8A221430A0F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4" name="Graphic 153" descr="Address Book outline">
              <a:extLst>
                <a:ext uri="{FF2B5EF4-FFF2-40B4-BE49-F238E27FC236}">
                  <a16:creationId xmlns:a16="http://schemas.microsoft.com/office/drawing/2014/main" id="{EE607543-0B90-6441-8949-A4ECEA655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155" name="Graphic 154" descr="Open folder with solid fill">
              <a:extLst>
                <a:ext uri="{FF2B5EF4-FFF2-40B4-BE49-F238E27FC236}">
                  <a16:creationId xmlns:a16="http://schemas.microsoft.com/office/drawing/2014/main" id="{9F7BB095-A88A-1E4F-A6DF-362346BE5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156" name="Graphic 155" descr="Shopping bag with solid fill">
              <a:extLst>
                <a:ext uri="{FF2B5EF4-FFF2-40B4-BE49-F238E27FC236}">
                  <a16:creationId xmlns:a16="http://schemas.microsoft.com/office/drawing/2014/main" id="{FEFD2FDD-9856-0843-9CCA-2AFBEC55F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157" name="Graphic 156" descr="Calculator with solid fill">
              <a:extLst>
                <a:ext uri="{FF2B5EF4-FFF2-40B4-BE49-F238E27FC236}">
                  <a16:creationId xmlns:a16="http://schemas.microsoft.com/office/drawing/2014/main" id="{78B5DFF6-576A-9B4B-A3E1-D2D0EE7D8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158" name="Graphic 157" descr="Wallet outline">
              <a:extLst>
                <a:ext uri="{FF2B5EF4-FFF2-40B4-BE49-F238E27FC236}">
                  <a16:creationId xmlns:a16="http://schemas.microsoft.com/office/drawing/2014/main" id="{2859FDD2-EFBB-CE44-9701-50EAC5B85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159" name="Graphic 158" descr="Aeroplane with solid fill">
              <a:extLst>
                <a:ext uri="{FF2B5EF4-FFF2-40B4-BE49-F238E27FC236}">
                  <a16:creationId xmlns:a16="http://schemas.microsoft.com/office/drawing/2014/main" id="{0F256585-DDC6-664C-A23D-5561AFEAC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160" name="Graphic 159" descr="Books on shelf with solid fill">
              <a:extLst>
                <a:ext uri="{FF2B5EF4-FFF2-40B4-BE49-F238E27FC236}">
                  <a16:creationId xmlns:a16="http://schemas.microsoft.com/office/drawing/2014/main" id="{B925DEF9-E1AD-8847-89BC-1E3EA92DE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49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201</Words>
  <Application>Microsoft Macintosh PowerPoint</Application>
  <PresentationFormat>Widescreen</PresentationFormat>
  <Paragraphs>63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Athelas</vt:lpstr>
      <vt:lpstr>Calibri</vt:lpstr>
      <vt:lpstr>Calibri Light</vt:lpstr>
      <vt:lpstr>Times</vt:lpstr>
      <vt:lpstr>Office Theme</vt:lpstr>
      <vt:lpstr>QP1 05_forced_choice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QP1 05_forced_choice</dc:title>
  <dc:creator>Tony Velasquez</dc:creator>
  <cp:lastModifiedBy>Tony Velasquez</cp:lastModifiedBy>
  <cp:revision>5</cp:revision>
  <dcterms:created xsi:type="dcterms:W3CDTF">2022-01-21T23:00:09Z</dcterms:created>
  <dcterms:modified xsi:type="dcterms:W3CDTF">2022-01-22T03:35:19Z</dcterms:modified>
</cp:coreProperties>
</file>