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0" r:id="rId5"/>
    <p:sldId id="266" r:id="rId6"/>
    <p:sldId id="261" r:id="rId7"/>
    <p:sldId id="262" r:id="rId8"/>
    <p:sldId id="263" r:id="rId9"/>
    <p:sldId id="264" r:id="rId10"/>
    <p:sldId id="269" r:id="rId11"/>
    <p:sldId id="267" r:id="rId12"/>
    <p:sldId id="265" r:id="rId13"/>
    <p:sldId id="281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2" r:id="rId26"/>
    <p:sldId id="286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59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D78D17-9DC6-4C09-BCFD-E941D3B9A71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D2BFBAD-DE79-41AC-83BA-5A6DA7E6A420}">
      <dgm:prSet phldrT="[Texto]"/>
      <dgm:spPr/>
      <dgm:t>
        <a:bodyPr/>
        <a:lstStyle/>
        <a:p>
          <a:r>
            <a:rPr lang="pt-BR" dirty="0" smtClean="0"/>
            <a:t>Pensamento Estratégico</a:t>
          </a:r>
          <a:endParaRPr lang="pt-BR" dirty="0"/>
        </a:p>
      </dgm:t>
    </dgm:pt>
    <dgm:pt modelId="{742F4ABD-64BD-433E-B526-C6BDA98E62EB}" type="parTrans" cxnId="{FAAED839-AC4B-428F-84A9-7B31B989C586}">
      <dgm:prSet/>
      <dgm:spPr/>
      <dgm:t>
        <a:bodyPr/>
        <a:lstStyle/>
        <a:p>
          <a:endParaRPr lang="pt-BR"/>
        </a:p>
      </dgm:t>
    </dgm:pt>
    <dgm:pt modelId="{B59DD6C2-2ABA-414B-97A9-9740DE3F5202}" type="sibTrans" cxnId="{FAAED839-AC4B-428F-84A9-7B31B989C586}">
      <dgm:prSet/>
      <dgm:spPr/>
      <dgm:t>
        <a:bodyPr/>
        <a:lstStyle/>
        <a:p>
          <a:endParaRPr lang="pt-BR"/>
        </a:p>
      </dgm:t>
    </dgm:pt>
    <dgm:pt modelId="{DFC96CA9-4EA4-4ADD-8857-B1472E343D07}">
      <dgm:prSet phldrT="[Texto]"/>
      <dgm:spPr/>
      <dgm:t>
        <a:bodyPr/>
        <a:lstStyle/>
        <a:p>
          <a:r>
            <a:rPr lang="pt-BR" dirty="0" smtClean="0"/>
            <a:t>Planejamento Estratégico</a:t>
          </a:r>
          <a:endParaRPr lang="pt-BR" dirty="0"/>
        </a:p>
      </dgm:t>
    </dgm:pt>
    <dgm:pt modelId="{3BD45CB3-DD50-47A7-88B3-13C806D00571}" type="parTrans" cxnId="{2FB1B201-3573-481D-8B05-C91FD3EE113A}">
      <dgm:prSet/>
      <dgm:spPr/>
      <dgm:t>
        <a:bodyPr/>
        <a:lstStyle/>
        <a:p>
          <a:endParaRPr lang="pt-BR"/>
        </a:p>
      </dgm:t>
    </dgm:pt>
    <dgm:pt modelId="{7C1A1444-AE8C-481A-B9E1-6D9B37428B0C}" type="sibTrans" cxnId="{2FB1B201-3573-481D-8B05-C91FD3EE113A}">
      <dgm:prSet/>
      <dgm:spPr/>
      <dgm:t>
        <a:bodyPr/>
        <a:lstStyle/>
        <a:p>
          <a:endParaRPr lang="pt-BR"/>
        </a:p>
      </dgm:t>
    </dgm:pt>
    <dgm:pt modelId="{9D07233F-ACFA-42C2-8AD2-7856F5D308DE}">
      <dgm:prSet phldrT="[Texto]"/>
      <dgm:spPr/>
      <dgm:t>
        <a:bodyPr/>
        <a:lstStyle/>
        <a:p>
          <a:r>
            <a:rPr lang="pt-BR" dirty="0" smtClean="0"/>
            <a:t>Gestão Estratégica</a:t>
          </a:r>
          <a:endParaRPr lang="pt-BR" dirty="0"/>
        </a:p>
      </dgm:t>
    </dgm:pt>
    <dgm:pt modelId="{EAA3023D-DD83-4060-991F-455D95232AB8}" type="parTrans" cxnId="{C3FD66B4-1B3D-48C6-ABA6-C8FF9019063E}">
      <dgm:prSet/>
      <dgm:spPr/>
      <dgm:t>
        <a:bodyPr/>
        <a:lstStyle/>
        <a:p>
          <a:endParaRPr lang="pt-BR"/>
        </a:p>
      </dgm:t>
    </dgm:pt>
    <dgm:pt modelId="{7FB9C05A-6694-41AD-AFBC-A1E28973CB36}" type="sibTrans" cxnId="{C3FD66B4-1B3D-48C6-ABA6-C8FF9019063E}">
      <dgm:prSet/>
      <dgm:spPr/>
      <dgm:t>
        <a:bodyPr/>
        <a:lstStyle/>
        <a:p>
          <a:endParaRPr lang="pt-BR"/>
        </a:p>
      </dgm:t>
    </dgm:pt>
    <dgm:pt modelId="{9150AA80-7188-4363-BBFE-0994722399F5}" type="pres">
      <dgm:prSet presAssocID="{43D78D17-9DC6-4C09-BCFD-E941D3B9A714}" presName="CompostProcess" presStyleCnt="0">
        <dgm:presLayoutVars>
          <dgm:dir/>
          <dgm:resizeHandles val="exact"/>
        </dgm:presLayoutVars>
      </dgm:prSet>
      <dgm:spPr/>
    </dgm:pt>
    <dgm:pt modelId="{C3F7C00F-A010-4A55-A823-9C03C134C7C5}" type="pres">
      <dgm:prSet presAssocID="{43D78D17-9DC6-4C09-BCFD-E941D3B9A714}" presName="arrow" presStyleLbl="bgShp" presStyleIdx="0" presStyleCnt="1"/>
      <dgm:spPr/>
    </dgm:pt>
    <dgm:pt modelId="{58785D4C-5F6C-4302-BF14-7CCB3472BC10}" type="pres">
      <dgm:prSet presAssocID="{43D78D17-9DC6-4C09-BCFD-E941D3B9A714}" presName="linearProcess" presStyleCnt="0"/>
      <dgm:spPr/>
    </dgm:pt>
    <dgm:pt modelId="{0164435E-A89A-49A8-A141-FE356110AD37}" type="pres">
      <dgm:prSet presAssocID="{6D2BFBAD-DE79-41AC-83BA-5A6DA7E6A420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472BC73-AD68-4626-A62E-FD84CA4ECF6F}" type="pres">
      <dgm:prSet presAssocID="{B59DD6C2-2ABA-414B-97A9-9740DE3F5202}" presName="sibTrans" presStyleCnt="0"/>
      <dgm:spPr/>
    </dgm:pt>
    <dgm:pt modelId="{2AA691A5-EAE9-4369-AEAF-A83624A91F3D}" type="pres">
      <dgm:prSet presAssocID="{DFC96CA9-4EA4-4ADD-8857-B1472E343D07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4E2799-7BD3-4F01-9FE4-AC15F6E83F55}" type="pres">
      <dgm:prSet presAssocID="{7C1A1444-AE8C-481A-B9E1-6D9B37428B0C}" presName="sibTrans" presStyleCnt="0"/>
      <dgm:spPr/>
    </dgm:pt>
    <dgm:pt modelId="{ACB0EA27-D684-4918-963D-A558BFEEC754}" type="pres">
      <dgm:prSet presAssocID="{9D07233F-ACFA-42C2-8AD2-7856F5D308D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585B9E1-E71F-4F88-AE25-F7F5B3206DCA}" type="presOf" srcId="{DFC96CA9-4EA4-4ADD-8857-B1472E343D07}" destId="{2AA691A5-EAE9-4369-AEAF-A83624A91F3D}" srcOrd="0" destOrd="0" presId="urn:microsoft.com/office/officeart/2005/8/layout/hProcess9"/>
    <dgm:cxn modelId="{FAAED839-AC4B-428F-84A9-7B31B989C586}" srcId="{43D78D17-9DC6-4C09-BCFD-E941D3B9A714}" destId="{6D2BFBAD-DE79-41AC-83BA-5A6DA7E6A420}" srcOrd="0" destOrd="0" parTransId="{742F4ABD-64BD-433E-B526-C6BDA98E62EB}" sibTransId="{B59DD6C2-2ABA-414B-97A9-9740DE3F5202}"/>
    <dgm:cxn modelId="{C3FD66B4-1B3D-48C6-ABA6-C8FF9019063E}" srcId="{43D78D17-9DC6-4C09-BCFD-E941D3B9A714}" destId="{9D07233F-ACFA-42C2-8AD2-7856F5D308DE}" srcOrd="2" destOrd="0" parTransId="{EAA3023D-DD83-4060-991F-455D95232AB8}" sibTransId="{7FB9C05A-6694-41AD-AFBC-A1E28973CB36}"/>
    <dgm:cxn modelId="{23770D4F-2CCE-4FCA-9596-9C9372C97BFF}" type="presOf" srcId="{43D78D17-9DC6-4C09-BCFD-E941D3B9A714}" destId="{9150AA80-7188-4363-BBFE-0994722399F5}" srcOrd="0" destOrd="0" presId="urn:microsoft.com/office/officeart/2005/8/layout/hProcess9"/>
    <dgm:cxn modelId="{2FB1B201-3573-481D-8B05-C91FD3EE113A}" srcId="{43D78D17-9DC6-4C09-BCFD-E941D3B9A714}" destId="{DFC96CA9-4EA4-4ADD-8857-B1472E343D07}" srcOrd="1" destOrd="0" parTransId="{3BD45CB3-DD50-47A7-88B3-13C806D00571}" sibTransId="{7C1A1444-AE8C-481A-B9E1-6D9B37428B0C}"/>
    <dgm:cxn modelId="{C29732B3-DAC8-45D3-8C1D-135FC4D14BA4}" type="presOf" srcId="{9D07233F-ACFA-42C2-8AD2-7856F5D308DE}" destId="{ACB0EA27-D684-4918-963D-A558BFEEC754}" srcOrd="0" destOrd="0" presId="urn:microsoft.com/office/officeart/2005/8/layout/hProcess9"/>
    <dgm:cxn modelId="{1D73BBDF-3D0D-4472-AE6F-EA93E099F931}" type="presOf" srcId="{6D2BFBAD-DE79-41AC-83BA-5A6DA7E6A420}" destId="{0164435E-A89A-49A8-A141-FE356110AD37}" srcOrd="0" destOrd="0" presId="urn:microsoft.com/office/officeart/2005/8/layout/hProcess9"/>
    <dgm:cxn modelId="{2176B99B-F926-43BD-80B5-DD68890BDB49}" type="presParOf" srcId="{9150AA80-7188-4363-BBFE-0994722399F5}" destId="{C3F7C00F-A010-4A55-A823-9C03C134C7C5}" srcOrd="0" destOrd="0" presId="urn:microsoft.com/office/officeart/2005/8/layout/hProcess9"/>
    <dgm:cxn modelId="{8345C899-7B3D-4501-B78E-5B89F38BCEAB}" type="presParOf" srcId="{9150AA80-7188-4363-BBFE-0994722399F5}" destId="{58785D4C-5F6C-4302-BF14-7CCB3472BC10}" srcOrd="1" destOrd="0" presId="urn:microsoft.com/office/officeart/2005/8/layout/hProcess9"/>
    <dgm:cxn modelId="{2A1E5EE2-1F4B-4971-AA32-3B94E7A78034}" type="presParOf" srcId="{58785D4C-5F6C-4302-BF14-7CCB3472BC10}" destId="{0164435E-A89A-49A8-A141-FE356110AD37}" srcOrd="0" destOrd="0" presId="urn:microsoft.com/office/officeart/2005/8/layout/hProcess9"/>
    <dgm:cxn modelId="{04B73A39-BC7F-464D-AE12-952BE59CF508}" type="presParOf" srcId="{58785D4C-5F6C-4302-BF14-7CCB3472BC10}" destId="{B472BC73-AD68-4626-A62E-FD84CA4ECF6F}" srcOrd="1" destOrd="0" presId="urn:microsoft.com/office/officeart/2005/8/layout/hProcess9"/>
    <dgm:cxn modelId="{A8C8DC67-64A9-4AB3-8FA1-F0187E1A76CF}" type="presParOf" srcId="{58785D4C-5F6C-4302-BF14-7CCB3472BC10}" destId="{2AA691A5-EAE9-4369-AEAF-A83624A91F3D}" srcOrd="2" destOrd="0" presId="urn:microsoft.com/office/officeart/2005/8/layout/hProcess9"/>
    <dgm:cxn modelId="{1497B863-41D2-4341-95DD-9EA058B748B9}" type="presParOf" srcId="{58785D4C-5F6C-4302-BF14-7CCB3472BC10}" destId="{304E2799-7BD3-4F01-9FE4-AC15F6E83F55}" srcOrd="3" destOrd="0" presId="urn:microsoft.com/office/officeart/2005/8/layout/hProcess9"/>
    <dgm:cxn modelId="{4F5326EC-1C18-4010-AF5F-988B56C590DB}" type="presParOf" srcId="{58785D4C-5F6C-4302-BF14-7CCB3472BC10}" destId="{ACB0EA27-D684-4918-963D-A558BFEEC75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E69D8D-2CCD-44D8-AA2A-1D45BA46FC6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D1DB00D-6504-405D-B594-057277201A6A}">
      <dgm:prSet phldrT="[Texto]"/>
      <dgm:spPr/>
      <dgm:t>
        <a:bodyPr/>
        <a:lstStyle/>
        <a:p>
          <a:r>
            <a:rPr lang="pt-BR" dirty="0" smtClean="0"/>
            <a:t>Empresa</a:t>
          </a:r>
          <a:endParaRPr lang="pt-BR" dirty="0"/>
        </a:p>
      </dgm:t>
    </dgm:pt>
    <dgm:pt modelId="{ABDCAB4B-6C90-4007-A7FC-8F9F56BD03B1}" type="parTrans" cxnId="{5FD66645-F266-4E16-96C0-DDF0F9A4275B}">
      <dgm:prSet/>
      <dgm:spPr/>
      <dgm:t>
        <a:bodyPr/>
        <a:lstStyle/>
        <a:p>
          <a:endParaRPr lang="pt-BR"/>
        </a:p>
      </dgm:t>
    </dgm:pt>
    <dgm:pt modelId="{4B096014-8B07-4FB2-B92C-3F448B6BE264}" type="sibTrans" cxnId="{5FD66645-F266-4E16-96C0-DDF0F9A4275B}">
      <dgm:prSet/>
      <dgm:spPr/>
      <dgm:t>
        <a:bodyPr/>
        <a:lstStyle/>
        <a:p>
          <a:endParaRPr lang="pt-BR"/>
        </a:p>
      </dgm:t>
    </dgm:pt>
    <dgm:pt modelId="{69D78CBC-9409-4E04-A79C-A797080083FA}">
      <dgm:prSet phldrT="[Texto]"/>
      <dgm:spPr/>
      <dgm:t>
        <a:bodyPr/>
        <a:lstStyle/>
        <a:p>
          <a:r>
            <a:rPr lang="pt-BR" dirty="0" smtClean="0"/>
            <a:t>Departamento</a:t>
          </a:r>
          <a:endParaRPr lang="pt-BR" dirty="0"/>
        </a:p>
      </dgm:t>
    </dgm:pt>
    <dgm:pt modelId="{F22111B7-1531-41AB-B2FB-9E914756B474}" type="parTrans" cxnId="{8025A7CA-76E2-4949-9354-04EC96D6673A}">
      <dgm:prSet/>
      <dgm:spPr/>
      <dgm:t>
        <a:bodyPr/>
        <a:lstStyle/>
        <a:p>
          <a:endParaRPr lang="pt-BR"/>
        </a:p>
      </dgm:t>
    </dgm:pt>
    <dgm:pt modelId="{AE7F8320-5734-47EC-B73E-07B43DFC6FEA}" type="sibTrans" cxnId="{8025A7CA-76E2-4949-9354-04EC96D6673A}">
      <dgm:prSet/>
      <dgm:spPr/>
      <dgm:t>
        <a:bodyPr/>
        <a:lstStyle/>
        <a:p>
          <a:endParaRPr lang="pt-BR"/>
        </a:p>
      </dgm:t>
    </dgm:pt>
    <dgm:pt modelId="{FA61C5BE-C2AA-45F1-A6E0-2CD25D5A037E}">
      <dgm:prSet phldrT="[Texto]"/>
      <dgm:spPr/>
      <dgm:t>
        <a:bodyPr/>
        <a:lstStyle/>
        <a:p>
          <a:r>
            <a:rPr lang="pt-BR" dirty="0" smtClean="0"/>
            <a:t>Indivíduo</a:t>
          </a:r>
          <a:endParaRPr lang="pt-BR" dirty="0"/>
        </a:p>
      </dgm:t>
    </dgm:pt>
    <dgm:pt modelId="{857F7CCB-CB86-40E4-A66A-1B8EB1442B40}" type="parTrans" cxnId="{CEE0E812-F72D-456B-840F-64AA41B4B276}">
      <dgm:prSet/>
      <dgm:spPr/>
      <dgm:t>
        <a:bodyPr/>
        <a:lstStyle/>
        <a:p>
          <a:endParaRPr lang="pt-BR"/>
        </a:p>
      </dgm:t>
    </dgm:pt>
    <dgm:pt modelId="{7DD1CEED-0497-4761-A9FA-C98BD229B256}" type="sibTrans" cxnId="{CEE0E812-F72D-456B-840F-64AA41B4B276}">
      <dgm:prSet/>
      <dgm:spPr/>
      <dgm:t>
        <a:bodyPr/>
        <a:lstStyle/>
        <a:p>
          <a:endParaRPr lang="pt-BR"/>
        </a:p>
      </dgm:t>
    </dgm:pt>
    <dgm:pt modelId="{E763EEF5-7ADB-4A2A-8F7D-BC69219A5CCF}" type="pres">
      <dgm:prSet presAssocID="{E3E69D8D-2CCD-44D8-AA2A-1D45BA46FC6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116E61F-663E-4A6C-93DF-0F089B3870EF}" type="pres">
      <dgm:prSet presAssocID="{E3E69D8D-2CCD-44D8-AA2A-1D45BA46FC6B}" presName="dummyMaxCanvas" presStyleCnt="0">
        <dgm:presLayoutVars/>
      </dgm:prSet>
      <dgm:spPr/>
    </dgm:pt>
    <dgm:pt modelId="{CB7D8984-8794-44DB-962F-6E1999D2C50A}" type="pres">
      <dgm:prSet presAssocID="{E3E69D8D-2CCD-44D8-AA2A-1D45BA46FC6B}" presName="ThreeNodes_1" presStyleLbl="node1" presStyleIdx="0" presStyleCnt="3" custLinFactNeighborX="-1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232192B-C605-4AE6-B9C0-1D51693C981F}" type="pres">
      <dgm:prSet presAssocID="{E3E69D8D-2CCD-44D8-AA2A-1D45BA46FC6B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1CB64EB-2632-42CB-A2A1-B72E073B78EC}" type="pres">
      <dgm:prSet presAssocID="{E3E69D8D-2CCD-44D8-AA2A-1D45BA46FC6B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600B98-69AD-4CA8-9C37-EDFD75C8438B}" type="pres">
      <dgm:prSet presAssocID="{E3E69D8D-2CCD-44D8-AA2A-1D45BA46FC6B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496B224-EADA-475F-9277-9DBFF5EA4B9A}" type="pres">
      <dgm:prSet presAssocID="{E3E69D8D-2CCD-44D8-AA2A-1D45BA46FC6B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4BD6D3-C525-42B1-ABB3-A1CBBD03E894}" type="pres">
      <dgm:prSet presAssocID="{E3E69D8D-2CCD-44D8-AA2A-1D45BA46FC6B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D6E8F23-7204-45C4-AE99-9BF56C85B863}" type="pres">
      <dgm:prSet presAssocID="{E3E69D8D-2CCD-44D8-AA2A-1D45BA46FC6B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2C4850B-C925-4138-BB88-C518501B90B2}" type="pres">
      <dgm:prSet presAssocID="{E3E69D8D-2CCD-44D8-AA2A-1D45BA46FC6B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FD66645-F266-4E16-96C0-DDF0F9A4275B}" srcId="{E3E69D8D-2CCD-44D8-AA2A-1D45BA46FC6B}" destId="{4D1DB00D-6504-405D-B594-057277201A6A}" srcOrd="0" destOrd="0" parTransId="{ABDCAB4B-6C90-4007-A7FC-8F9F56BD03B1}" sibTransId="{4B096014-8B07-4FB2-B92C-3F448B6BE264}"/>
    <dgm:cxn modelId="{CEE0E812-F72D-456B-840F-64AA41B4B276}" srcId="{E3E69D8D-2CCD-44D8-AA2A-1D45BA46FC6B}" destId="{FA61C5BE-C2AA-45F1-A6E0-2CD25D5A037E}" srcOrd="2" destOrd="0" parTransId="{857F7CCB-CB86-40E4-A66A-1B8EB1442B40}" sibTransId="{7DD1CEED-0497-4761-A9FA-C98BD229B256}"/>
    <dgm:cxn modelId="{551F8160-270D-48AB-AD1F-23B9F799E492}" type="presOf" srcId="{69D78CBC-9409-4E04-A79C-A797080083FA}" destId="{BD6E8F23-7204-45C4-AE99-9BF56C85B863}" srcOrd="1" destOrd="0" presId="urn:microsoft.com/office/officeart/2005/8/layout/vProcess5"/>
    <dgm:cxn modelId="{2DC6754E-99F8-4B61-B74E-828B0F39A0B5}" type="presOf" srcId="{4B096014-8B07-4FB2-B92C-3F448B6BE264}" destId="{88600B98-69AD-4CA8-9C37-EDFD75C8438B}" srcOrd="0" destOrd="0" presId="urn:microsoft.com/office/officeart/2005/8/layout/vProcess5"/>
    <dgm:cxn modelId="{65C74A09-95B0-49F9-AABF-B6A9490F3B42}" type="presOf" srcId="{AE7F8320-5734-47EC-B73E-07B43DFC6FEA}" destId="{3496B224-EADA-475F-9277-9DBFF5EA4B9A}" srcOrd="0" destOrd="0" presId="urn:microsoft.com/office/officeart/2005/8/layout/vProcess5"/>
    <dgm:cxn modelId="{8025A7CA-76E2-4949-9354-04EC96D6673A}" srcId="{E3E69D8D-2CCD-44D8-AA2A-1D45BA46FC6B}" destId="{69D78CBC-9409-4E04-A79C-A797080083FA}" srcOrd="1" destOrd="0" parTransId="{F22111B7-1531-41AB-B2FB-9E914756B474}" sibTransId="{AE7F8320-5734-47EC-B73E-07B43DFC6FEA}"/>
    <dgm:cxn modelId="{BB67549E-DBB4-4498-BFA1-A81FB8EC7DE6}" type="presOf" srcId="{E3E69D8D-2CCD-44D8-AA2A-1D45BA46FC6B}" destId="{E763EEF5-7ADB-4A2A-8F7D-BC69219A5CCF}" srcOrd="0" destOrd="0" presId="urn:microsoft.com/office/officeart/2005/8/layout/vProcess5"/>
    <dgm:cxn modelId="{FA35CC21-4A2A-4FE4-A767-4CF16F80E604}" type="presOf" srcId="{FA61C5BE-C2AA-45F1-A6E0-2CD25D5A037E}" destId="{72C4850B-C925-4138-BB88-C518501B90B2}" srcOrd="1" destOrd="0" presId="urn:microsoft.com/office/officeart/2005/8/layout/vProcess5"/>
    <dgm:cxn modelId="{BFE49AE1-5E92-4745-8E24-B34CFD1E5750}" type="presOf" srcId="{4D1DB00D-6504-405D-B594-057277201A6A}" destId="{304BD6D3-C525-42B1-ABB3-A1CBBD03E894}" srcOrd="1" destOrd="0" presId="urn:microsoft.com/office/officeart/2005/8/layout/vProcess5"/>
    <dgm:cxn modelId="{8C7C38FD-9D74-4E74-95B4-5B119DCF0D23}" type="presOf" srcId="{FA61C5BE-C2AA-45F1-A6E0-2CD25D5A037E}" destId="{21CB64EB-2632-42CB-A2A1-B72E073B78EC}" srcOrd="0" destOrd="0" presId="urn:microsoft.com/office/officeart/2005/8/layout/vProcess5"/>
    <dgm:cxn modelId="{B4280DB3-B187-404A-8631-B5C2E9364DE8}" type="presOf" srcId="{4D1DB00D-6504-405D-B594-057277201A6A}" destId="{CB7D8984-8794-44DB-962F-6E1999D2C50A}" srcOrd="0" destOrd="0" presId="urn:microsoft.com/office/officeart/2005/8/layout/vProcess5"/>
    <dgm:cxn modelId="{9D19FC68-D244-4100-B777-8C7D13C4B439}" type="presOf" srcId="{69D78CBC-9409-4E04-A79C-A797080083FA}" destId="{1232192B-C605-4AE6-B9C0-1D51693C981F}" srcOrd="0" destOrd="0" presId="urn:microsoft.com/office/officeart/2005/8/layout/vProcess5"/>
    <dgm:cxn modelId="{8E6F36DC-24CF-4A98-B790-3E38083AB778}" type="presParOf" srcId="{E763EEF5-7ADB-4A2A-8F7D-BC69219A5CCF}" destId="{F116E61F-663E-4A6C-93DF-0F089B3870EF}" srcOrd="0" destOrd="0" presId="urn:microsoft.com/office/officeart/2005/8/layout/vProcess5"/>
    <dgm:cxn modelId="{303943DB-1CCE-4AA4-A5F4-1C26196B39E4}" type="presParOf" srcId="{E763EEF5-7ADB-4A2A-8F7D-BC69219A5CCF}" destId="{CB7D8984-8794-44DB-962F-6E1999D2C50A}" srcOrd="1" destOrd="0" presId="urn:microsoft.com/office/officeart/2005/8/layout/vProcess5"/>
    <dgm:cxn modelId="{81DF5FF5-B456-48E5-B11D-5B7B3BBA85E9}" type="presParOf" srcId="{E763EEF5-7ADB-4A2A-8F7D-BC69219A5CCF}" destId="{1232192B-C605-4AE6-B9C0-1D51693C981F}" srcOrd="2" destOrd="0" presId="urn:microsoft.com/office/officeart/2005/8/layout/vProcess5"/>
    <dgm:cxn modelId="{8956F3CF-23FC-4463-AD50-55A0877B5C98}" type="presParOf" srcId="{E763EEF5-7ADB-4A2A-8F7D-BC69219A5CCF}" destId="{21CB64EB-2632-42CB-A2A1-B72E073B78EC}" srcOrd="3" destOrd="0" presId="urn:microsoft.com/office/officeart/2005/8/layout/vProcess5"/>
    <dgm:cxn modelId="{5124D885-A1EA-4F3A-98CD-2145ABED2EA8}" type="presParOf" srcId="{E763EEF5-7ADB-4A2A-8F7D-BC69219A5CCF}" destId="{88600B98-69AD-4CA8-9C37-EDFD75C8438B}" srcOrd="4" destOrd="0" presId="urn:microsoft.com/office/officeart/2005/8/layout/vProcess5"/>
    <dgm:cxn modelId="{C8B97923-2DAB-45C7-8BA2-57B1DC694096}" type="presParOf" srcId="{E763EEF5-7ADB-4A2A-8F7D-BC69219A5CCF}" destId="{3496B224-EADA-475F-9277-9DBFF5EA4B9A}" srcOrd="5" destOrd="0" presId="urn:microsoft.com/office/officeart/2005/8/layout/vProcess5"/>
    <dgm:cxn modelId="{63ED6342-32E6-48D2-AABF-1B3AA36CBDD8}" type="presParOf" srcId="{E763EEF5-7ADB-4A2A-8F7D-BC69219A5CCF}" destId="{304BD6D3-C525-42B1-ABB3-A1CBBD03E894}" srcOrd="6" destOrd="0" presId="urn:microsoft.com/office/officeart/2005/8/layout/vProcess5"/>
    <dgm:cxn modelId="{05C1E379-D137-4ABD-AD2F-033286136735}" type="presParOf" srcId="{E763EEF5-7ADB-4A2A-8F7D-BC69219A5CCF}" destId="{BD6E8F23-7204-45C4-AE99-9BF56C85B863}" srcOrd="7" destOrd="0" presId="urn:microsoft.com/office/officeart/2005/8/layout/vProcess5"/>
    <dgm:cxn modelId="{2FA7D59B-CF36-4FF1-82CA-2E7C53E2E471}" type="presParOf" srcId="{E763EEF5-7ADB-4A2A-8F7D-BC69219A5CCF}" destId="{72C4850B-C925-4138-BB88-C518501B90B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493325-E080-486C-AC96-58A83C2088A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7642578-3962-467E-A367-C51DD022281E}">
      <dgm:prSet phldrT="[Texto]"/>
      <dgm:spPr/>
      <dgm:t>
        <a:bodyPr/>
        <a:lstStyle/>
        <a:p>
          <a:r>
            <a:rPr lang="pt-BR" dirty="0" err="1" smtClean="0"/>
            <a:t>Plan</a:t>
          </a:r>
          <a:endParaRPr lang="pt-BR" dirty="0"/>
        </a:p>
      </dgm:t>
    </dgm:pt>
    <dgm:pt modelId="{392CBB2E-8152-48C1-906E-AF57F9A78E8A}" type="parTrans" cxnId="{D00A60C1-C12F-42B4-BACF-A5300E47BCAC}">
      <dgm:prSet/>
      <dgm:spPr/>
      <dgm:t>
        <a:bodyPr/>
        <a:lstStyle/>
        <a:p>
          <a:endParaRPr lang="pt-BR"/>
        </a:p>
      </dgm:t>
    </dgm:pt>
    <dgm:pt modelId="{404FF405-A822-4A42-97C6-E0059D722CAF}" type="sibTrans" cxnId="{D00A60C1-C12F-42B4-BACF-A5300E47BCAC}">
      <dgm:prSet/>
      <dgm:spPr/>
      <dgm:t>
        <a:bodyPr/>
        <a:lstStyle/>
        <a:p>
          <a:endParaRPr lang="pt-BR"/>
        </a:p>
      </dgm:t>
    </dgm:pt>
    <dgm:pt modelId="{3CCDE075-174E-4AE2-90CB-396DB3E492F8}">
      <dgm:prSet phldrT="[Texto]"/>
      <dgm:spPr/>
      <dgm:t>
        <a:bodyPr/>
        <a:lstStyle/>
        <a:p>
          <a:r>
            <a:rPr lang="pt-BR" dirty="0" smtClean="0"/>
            <a:t>Do</a:t>
          </a:r>
          <a:endParaRPr lang="pt-BR" dirty="0"/>
        </a:p>
      </dgm:t>
    </dgm:pt>
    <dgm:pt modelId="{DC08C1F3-FCE7-438E-B34B-A54291078517}" type="parTrans" cxnId="{0CB3A75F-EE97-461E-A983-2E72EB773878}">
      <dgm:prSet/>
      <dgm:spPr/>
      <dgm:t>
        <a:bodyPr/>
        <a:lstStyle/>
        <a:p>
          <a:endParaRPr lang="pt-BR"/>
        </a:p>
      </dgm:t>
    </dgm:pt>
    <dgm:pt modelId="{B1EE9737-F86A-45C0-B042-348D73BEB5E2}" type="sibTrans" cxnId="{0CB3A75F-EE97-461E-A983-2E72EB773878}">
      <dgm:prSet/>
      <dgm:spPr/>
      <dgm:t>
        <a:bodyPr/>
        <a:lstStyle/>
        <a:p>
          <a:endParaRPr lang="pt-BR"/>
        </a:p>
      </dgm:t>
    </dgm:pt>
    <dgm:pt modelId="{468AC67F-033A-482B-A633-1A266A74FDAC}">
      <dgm:prSet phldrT="[Texto]"/>
      <dgm:spPr/>
      <dgm:t>
        <a:bodyPr/>
        <a:lstStyle/>
        <a:p>
          <a:r>
            <a:rPr lang="pt-BR" dirty="0" err="1" smtClean="0"/>
            <a:t>Check</a:t>
          </a:r>
          <a:endParaRPr lang="pt-BR" dirty="0"/>
        </a:p>
      </dgm:t>
    </dgm:pt>
    <dgm:pt modelId="{FF783CDA-9310-4B86-B14F-8FE687498FC9}" type="parTrans" cxnId="{13F3AD04-2BBF-4AF4-9D87-E71BFA9E3E26}">
      <dgm:prSet/>
      <dgm:spPr/>
      <dgm:t>
        <a:bodyPr/>
        <a:lstStyle/>
        <a:p>
          <a:endParaRPr lang="pt-BR"/>
        </a:p>
      </dgm:t>
    </dgm:pt>
    <dgm:pt modelId="{B109AE75-D130-4423-9004-F00D88B5B470}" type="sibTrans" cxnId="{13F3AD04-2BBF-4AF4-9D87-E71BFA9E3E26}">
      <dgm:prSet/>
      <dgm:spPr/>
      <dgm:t>
        <a:bodyPr/>
        <a:lstStyle/>
        <a:p>
          <a:endParaRPr lang="pt-BR"/>
        </a:p>
      </dgm:t>
    </dgm:pt>
    <dgm:pt modelId="{015820C4-FFA0-4805-B19F-73DF9CFF24C8}">
      <dgm:prSet phldrT="[Texto]"/>
      <dgm:spPr/>
      <dgm:t>
        <a:bodyPr/>
        <a:lstStyle/>
        <a:p>
          <a:r>
            <a:rPr lang="pt-BR" dirty="0" err="1" smtClean="0"/>
            <a:t>Act</a:t>
          </a:r>
          <a:endParaRPr lang="pt-BR" dirty="0"/>
        </a:p>
      </dgm:t>
    </dgm:pt>
    <dgm:pt modelId="{AAF30789-B228-44B8-93FC-DC713E5A8B4C}" type="parTrans" cxnId="{6A8F302E-79E3-40AD-89C4-25E1D863B098}">
      <dgm:prSet/>
      <dgm:spPr/>
      <dgm:t>
        <a:bodyPr/>
        <a:lstStyle/>
        <a:p>
          <a:endParaRPr lang="pt-BR"/>
        </a:p>
      </dgm:t>
    </dgm:pt>
    <dgm:pt modelId="{5F836925-14D8-4EAB-B0B6-90162F0E8D52}" type="sibTrans" cxnId="{6A8F302E-79E3-40AD-89C4-25E1D863B098}">
      <dgm:prSet/>
      <dgm:spPr/>
      <dgm:t>
        <a:bodyPr/>
        <a:lstStyle/>
        <a:p>
          <a:endParaRPr lang="pt-BR"/>
        </a:p>
      </dgm:t>
    </dgm:pt>
    <dgm:pt modelId="{78ED5083-EE89-4416-B2E0-24733DDE8146}" type="pres">
      <dgm:prSet presAssocID="{4A493325-E080-486C-AC96-58A83C2088A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B17A6FE-A8E8-46F4-A824-6D55DC80C323}" type="pres">
      <dgm:prSet presAssocID="{B7642578-3962-467E-A367-C51DD022281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1E28C17-89C4-4557-81B2-C9A8DEAA270E}" type="pres">
      <dgm:prSet presAssocID="{404FF405-A822-4A42-97C6-E0059D722CAF}" presName="sibTrans" presStyleLbl="sibTrans2D1" presStyleIdx="0" presStyleCnt="4"/>
      <dgm:spPr/>
      <dgm:t>
        <a:bodyPr/>
        <a:lstStyle/>
        <a:p>
          <a:endParaRPr lang="pt-BR"/>
        </a:p>
      </dgm:t>
    </dgm:pt>
    <dgm:pt modelId="{B962EC98-4286-461C-A862-F45FB004EF20}" type="pres">
      <dgm:prSet presAssocID="{404FF405-A822-4A42-97C6-E0059D722CAF}" presName="connectorText" presStyleLbl="sibTrans2D1" presStyleIdx="0" presStyleCnt="4"/>
      <dgm:spPr/>
      <dgm:t>
        <a:bodyPr/>
        <a:lstStyle/>
        <a:p>
          <a:endParaRPr lang="pt-BR"/>
        </a:p>
      </dgm:t>
    </dgm:pt>
    <dgm:pt modelId="{52514825-A9C8-4951-B507-A2710547E47A}" type="pres">
      <dgm:prSet presAssocID="{3CCDE075-174E-4AE2-90CB-396DB3E492F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868B3DE-D023-41C2-AACD-2D85C719FF8C}" type="pres">
      <dgm:prSet presAssocID="{B1EE9737-F86A-45C0-B042-348D73BEB5E2}" presName="sibTrans" presStyleLbl="sibTrans2D1" presStyleIdx="1" presStyleCnt="4"/>
      <dgm:spPr/>
      <dgm:t>
        <a:bodyPr/>
        <a:lstStyle/>
        <a:p>
          <a:endParaRPr lang="pt-BR"/>
        </a:p>
      </dgm:t>
    </dgm:pt>
    <dgm:pt modelId="{9D82FF7B-14F2-4465-BC51-F57DB2B1CE87}" type="pres">
      <dgm:prSet presAssocID="{B1EE9737-F86A-45C0-B042-348D73BEB5E2}" presName="connectorText" presStyleLbl="sibTrans2D1" presStyleIdx="1" presStyleCnt="4"/>
      <dgm:spPr/>
      <dgm:t>
        <a:bodyPr/>
        <a:lstStyle/>
        <a:p>
          <a:endParaRPr lang="pt-BR"/>
        </a:p>
      </dgm:t>
    </dgm:pt>
    <dgm:pt modelId="{AAA3BE3F-ED30-4E86-8B89-9CF0E7488A3D}" type="pres">
      <dgm:prSet presAssocID="{468AC67F-033A-482B-A633-1A266A74FDA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E9FBA69-E50E-4970-85D7-FABA64A1892B}" type="pres">
      <dgm:prSet presAssocID="{B109AE75-D130-4423-9004-F00D88B5B470}" presName="sibTrans" presStyleLbl="sibTrans2D1" presStyleIdx="2" presStyleCnt="4"/>
      <dgm:spPr/>
      <dgm:t>
        <a:bodyPr/>
        <a:lstStyle/>
        <a:p>
          <a:endParaRPr lang="pt-BR"/>
        </a:p>
      </dgm:t>
    </dgm:pt>
    <dgm:pt modelId="{6A6F933B-8AFE-45D3-90F0-180696B68355}" type="pres">
      <dgm:prSet presAssocID="{B109AE75-D130-4423-9004-F00D88B5B470}" presName="connectorText" presStyleLbl="sibTrans2D1" presStyleIdx="2" presStyleCnt="4"/>
      <dgm:spPr/>
      <dgm:t>
        <a:bodyPr/>
        <a:lstStyle/>
        <a:p>
          <a:endParaRPr lang="pt-BR"/>
        </a:p>
      </dgm:t>
    </dgm:pt>
    <dgm:pt modelId="{2B6C60D7-28F5-4F09-9DAB-BF404D31285B}" type="pres">
      <dgm:prSet presAssocID="{015820C4-FFA0-4805-B19F-73DF9CFF24C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CB1F59C-5DA0-4D33-94B4-265D007D05A3}" type="pres">
      <dgm:prSet presAssocID="{5F836925-14D8-4EAB-B0B6-90162F0E8D52}" presName="sibTrans" presStyleLbl="sibTrans2D1" presStyleIdx="3" presStyleCnt="4"/>
      <dgm:spPr/>
      <dgm:t>
        <a:bodyPr/>
        <a:lstStyle/>
        <a:p>
          <a:endParaRPr lang="pt-BR"/>
        </a:p>
      </dgm:t>
    </dgm:pt>
    <dgm:pt modelId="{6F29B150-DD2F-4184-A95A-619166D6B7CB}" type="pres">
      <dgm:prSet presAssocID="{5F836925-14D8-4EAB-B0B6-90162F0E8D52}" presName="connectorText" presStyleLbl="sibTrans2D1" presStyleIdx="3" presStyleCnt="4"/>
      <dgm:spPr/>
      <dgm:t>
        <a:bodyPr/>
        <a:lstStyle/>
        <a:p>
          <a:endParaRPr lang="pt-BR"/>
        </a:p>
      </dgm:t>
    </dgm:pt>
  </dgm:ptLst>
  <dgm:cxnLst>
    <dgm:cxn modelId="{5C0B440E-BDCD-4A14-80BA-57F40F94698F}" type="presOf" srcId="{404FF405-A822-4A42-97C6-E0059D722CAF}" destId="{81E28C17-89C4-4557-81B2-C9A8DEAA270E}" srcOrd="0" destOrd="0" presId="urn:microsoft.com/office/officeart/2005/8/layout/cycle2"/>
    <dgm:cxn modelId="{13F3AD04-2BBF-4AF4-9D87-E71BFA9E3E26}" srcId="{4A493325-E080-486C-AC96-58A83C2088A2}" destId="{468AC67F-033A-482B-A633-1A266A74FDAC}" srcOrd="2" destOrd="0" parTransId="{FF783CDA-9310-4B86-B14F-8FE687498FC9}" sibTransId="{B109AE75-D130-4423-9004-F00D88B5B470}"/>
    <dgm:cxn modelId="{30248529-3A31-4B7C-AA53-E19F9F8DE2E6}" type="presOf" srcId="{B7642578-3962-467E-A367-C51DD022281E}" destId="{7B17A6FE-A8E8-46F4-A824-6D55DC80C323}" srcOrd="0" destOrd="0" presId="urn:microsoft.com/office/officeart/2005/8/layout/cycle2"/>
    <dgm:cxn modelId="{D00A60C1-C12F-42B4-BACF-A5300E47BCAC}" srcId="{4A493325-E080-486C-AC96-58A83C2088A2}" destId="{B7642578-3962-467E-A367-C51DD022281E}" srcOrd="0" destOrd="0" parTransId="{392CBB2E-8152-48C1-906E-AF57F9A78E8A}" sibTransId="{404FF405-A822-4A42-97C6-E0059D722CAF}"/>
    <dgm:cxn modelId="{8B39519C-4B69-44CC-A054-992A983C6920}" type="presOf" srcId="{B109AE75-D130-4423-9004-F00D88B5B470}" destId="{4E9FBA69-E50E-4970-85D7-FABA64A1892B}" srcOrd="0" destOrd="0" presId="urn:microsoft.com/office/officeart/2005/8/layout/cycle2"/>
    <dgm:cxn modelId="{CA40CE98-32A5-49A7-B99F-E38D7881871E}" type="presOf" srcId="{5F836925-14D8-4EAB-B0B6-90162F0E8D52}" destId="{BCB1F59C-5DA0-4D33-94B4-265D007D05A3}" srcOrd="0" destOrd="0" presId="urn:microsoft.com/office/officeart/2005/8/layout/cycle2"/>
    <dgm:cxn modelId="{E1557B5A-346B-4A3E-8D45-FC0E748F5882}" type="presOf" srcId="{B1EE9737-F86A-45C0-B042-348D73BEB5E2}" destId="{9D82FF7B-14F2-4465-BC51-F57DB2B1CE87}" srcOrd="1" destOrd="0" presId="urn:microsoft.com/office/officeart/2005/8/layout/cycle2"/>
    <dgm:cxn modelId="{6A8F302E-79E3-40AD-89C4-25E1D863B098}" srcId="{4A493325-E080-486C-AC96-58A83C2088A2}" destId="{015820C4-FFA0-4805-B19F-73DF9CFF24C8}" srcOrd="3" destOrd="0" parTransId="{AAF30789-B228-44B8-93FC-DC713E5A8B4C}" sibTransId="{5F836925-14D8-4EAB-B0B6-90162F0E8D52}"/>
    <dgm:cxn modelId="{DEB479F8-FDCE-4DF7-8DCE-766CF303E072}" type="presOf" srcId="{3CCDE075-174E-4AE2-90CB-396DB3E492F8}" destId="{52514825-A9C8-4951-B507-A2710547E47A}" srcOrd="0" destOrd="0" presId="urn:microsoft.com/office/officeart/2005/8/layout/cycle2"/>
    <dgm:cxn modelId="{72C7C10E-0309-4CEC-B9D2-BAC6442BEBFF}" type="presOf" srcId="{4A493325-E080-486C-AC96-58A83C2088A2}" destId="{78ED5083-EE89-4416-B2E0-24733DDE8146}" srcOrd="0" destOrd="0" presId="urn:microsoft.com/office/officeart/2005/8/layout/cycle2"/>
    <dgm:cxn modelId="{35225461-BCED-4758-B1CC-0BAB52198765}" type="presOf" srcId="{015820C4-FFA0-4805-B19F-73DF9CFF24C8}" destId="{2B6C60D7-28F5-4F09-9DAB-BF404D31285B}" srcOrd="0" destOrd="0" presId="urn:microsoft.com/office/officeart/2005/8/layout/cycle2"/>
    <dgm:cxn modelId="{6316A7D2-140A-4417-89C4-BC8DE3205661}" type="presOf" srcId="{5F836925-14D8-4EAB-B0B6-90162F0E8D52}" destId="{6F29B150-DD2F-4184-A95A-619166D6B7CB}" srcOrd="1" destOrd="0" presId="urn:microsoft.com/office/officeart/2005/8/layout/cycle2"/>
    <dgm:cxn modelId="{0B158D13-B3B8-464E-9F93-4FABED94758C}" type="presOf" srcId="{468AC67F-033A-482B-A633-1A266A74FDAC}" destId="{AAA3BE3F-ED30-4E86-8B89-9CF0E7488A3D}" srcOrd="0" destOrd="0" presId="urn:microsoft.com/office/officeart/2005/8/layout/cycle2"/>
    <dgm:cxn modelId="{F9B76F8D-840A-49F3-9500-B107C1E08EBB}" type="presOf" srcId="{B109AE75-D130-4423-9004-F00D88B5B470}" destId="{6A6F933B-8AFE-45D3-90F0-180696B68355}" srcOrd="1" destOrd="0" presId="urn:microsoft.com/office/officeart/2005/8/layout/cycle2"/>
    <dgm:cxn modelId="{0CB3A75F-EE97-461E-A983-2E72EB773878}" srcId="{4A493325-E080-486C-AC96-58A83C2088A2}" destId="{3CCDE075-174E-4AE2-90CB-396DB3E492F8}" srcOrd="1" destOrd="0" parTransId="{DC08C1F3-FCE7-438E-B34B-A54291078517}" sibTransId="{B1EE9737-F86A-45C0-B042-348D73BEB5E2}"/>
    <dgm:cxn modelId="{9C1D741A-38C6-40E1-86ED-A99F006FAB87}" type="presOf" srcId="{404FF405-A822-4A42-97C6-E0059D722CAF}" destId="{B962EC98-4286-461C-A862-F45FB004EF20}" srcOrd="1" destOrd="0" presId="urn:microsoft.com/office/officeart/2005/8/layout/cycle2"/>
    <dgm:cxn modelId="{BFA221AA-4D0D-40FA-89D9-AF35CA1D7CC0}" type="presOf" srcId="{B1EE9737-F86A-45C0-B042-348D73BEB5E2}" destId="{6868B3DE-D023-41C2-AACD-2D85C719FF8C}" srcOrd="0" destOrd="0" presId="urn:microsoft.com/office/officeart/2005/8/layout/cycle2"/>
    <dgm:cxn modelId="{2E976517-09AA-417D-B600-8E83C0C6725F}" type="presParOf" srcId="{78ED5083-EE89-4416-B2E0-24733DDE8146}" destId="{7B17A6FE-A8E8-46F4-A824-6D55DC80C323}" srcOrd="0" destOrd="0" presId="urn:microsoft.com/office/officeart/2005/8/layout/cycle2"/>
    <dgm:cxn modelId="{8950DFBA-3B45-4EBD-8811-07EBEC6FB16F}" type="presParOf" srcId="{78ED5083-EE89-4416-B2E0-24733DDE8146}" destId="{81E28C17-89C4-4557-81B2-C9A8DEAA270E}" srcOrd="1" destOrd="0" presId="urn:microsoft.com/office/officeart/2005/8/layout/cycle2"/>
    <dgm:cxn modelId="{979C49F4-8728-4B77-943A-3D908B3CBF0A}" type="presParOf" srcId="{81E28C17-89C4-4557-81B2-C9A8DEAA270E}" destId="{B962EC98-4286-461C-A862-F45FB004EF20}" srcOrd="0" destOrd="0" presId="urn:microsoft.com/office/officeart/2005/8/layout/cycle2"/>
    <dgm:cxn modelId="{DCAAC568-7973-4478-9540-D0F43782B2DE}" type="presParOf" srcId="{78ED5083-EE89-4416-B2E0-24733DDE8146}" destId="{52514825-A9C8-4951-B507-A2710547E47A}" srcOrd="2" destOrd="0" presId="urn:microsoft.com/office/officeart/2005/8/layout/cycle2"/>
    <dgm:cxn modelId="{A79CFC17-21BB-4338-A334-E0EB1ABEC20D}" type="presParOf" srcId="{78ED5083-EE89-4416-B2E0-24733DDE8146}" destId="{6868B3DE-D023-41C2-AACD-2D85C719FF8C}" srcOrd="3" destOrd="0" presId="urn:microsoft.com/office/officeart/2005/8/layout/cycle2"/>
    <dgm:cxn modelId="{5A1DF21D-014D-461C-BF32-617029305CDC}" type="presParOf" srcId="{6868B3DE-D023-41C2-AACD-2D85C719FF8C}" destId="{9D82FF7B-14F2-4465-BC51-F57DB2B1CE87}" srcOrd="0" destOrd="0" presId="urn:microsoft.com/office/officeart/2005/8/layout/cycle2"/>
    <dgm:cxn modelId="{864F2B00-7021-4001-BDDA-C9B3ECF34DF3}" type="presParOf" srcId="{78ED5083-EE89-4416-B2E0-24733DDE8146}" destId="{AAA3BE3F-ED30-4E86-8B89-9CF0E7488A3D}" srcOrd="4" destOrd="0" presId="urn:microsoft.com/office/officeart/2005/8/layout/cycle2"/>
    <dgm:cxn modelId="{6B9B9F2A-FF4B-457E-A6FD-470FD7CEF8EB}" type="presParOf" srcId="{78ED5083-EE89-4416-B2E0-24733DDE8146}" destId="{4E9FBA69-E50E-4970-85D7-FABA64A1892B}" srcOrd="5" destOrd="0" presId="urn:microsoft.com/office/officeart/2005/8/layout/cycle2"/>
    <dgm:cxn modelId="{00614A9C-0193-4F53-9E5B-1370FBB41978}" type="presParOf" srcId="{4E9FBA69-E50E-4970-85D7-FABA64A1892B}" destId="{6A6F933B-8AFE-45D3-90F0-180696B68355}" srcOrd="0" destOrd="0" presId="urn:microsoft.com/office/officeart/2005/8/layout/cycle2"/>
    <dgm:cxn modelId="{90C7C670-F846-478B-B689-7AF000DE6BBE}" type="presParOf" srcId="{78ED5083-EE89-4416-B2E0-24733DDE8146}" destId="{2B6C60D7-28F5-4F09-9DAB-BF404D31285B}" srcOrd="6" destOrd="0" presId="urn:microsoft.com/office/officeart/2005/8/layout/cycle2"/>
    <dgm:cxn modelId="{483379AF-3BD6-4350-A4C0-282A8E372A36}" type="presParOf" srcId="{78ED5083-EE89-4416-B2E0-24733DDE8146}" destId="{BCB1F59C-5DA0-4D33-94B4-265D007D05A3}" srcOrd="7" destOrd="0" presId="urn:microsoft.com/office/officeart/2005/8/layout/cycle2"/>
    <dgm:cxn modelId="{4D6E659D-7219-4C1E-AEAB-5CE1C7811178}" type="presParOf" srcId="{BCB1F59C-5DA0-4D33-94B4-265D007D05A3}" destId="{6F29B150-DD2F-4184-A95A-619166D6B7C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FE2D84-F11C-4F04-A071-5FE2E42A5FA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9624614-86CC-49F8-895B-53F42FF4351F}">
      <dgm:prSet phldrT="[Texto]"/>
      <dgm:spPr/>
      <dgm:t>
        <a:bodyPr/>
        <a:lstStyle/>
        <a:p>
          <a:r>
            <a:rPr lang="pt-BR" dirty="0" smtClean="0"/>
            <a:t>Estratégias Direcionais</a:t>
          </a:r>
          <a:endParaRPr lang="pt-BR" dirty="0"/>
        </a:p>
      </dgm:t>
    </dgm:pt>
    <dgm:pt modelId="{E08C3CF6-CC5D-4556-924B-43021B51E7FC}" type="parTrans" cxnId="{A972344A-6BF8-4F6A-9C20-EF1CF7D28302}">
      <dgm:prSet/>
      <dgm:spPr/>
      <dgm:t>
        <a:bodyPr/>
        <a:lstStyle/>
        <a:p>
          <a:endParaRPr lang="pt-BR"/>
        </a:p>
      </dgm:t>
    </dgm:pt>
    <dgm:pt modelId="{C00213DE-DD48-4615-8631-3BB0674B34F1}" type="sibTrans" cxnId="{A972344A-6BF8-4F6A-9C20-EF1CF7D28302}">
      <dgm:prSet/>
      <dgm:spPr/>
      <dgm:t>
        <a:bodyPr/>
        <a:lstStyle/>
        <a:p>
          <a:endParaRPr lang="pt-BR"/>
        </a:p>
      </dgm:t>
    </dgm:pt>
    <dgm:pt modelId="{27F6A0D5-F716-40F2-A11C-BA891D5493FD}">
      <dgm:prSet phldrT="[Texto]"/>
      <dgm:spPr/>
      <dgm:t>
        <a:bodyPr/>
        <a:lstStyle/>
        <a:p>
          <a:r>
            <a:rPr lang="pt-BR" dirty="0" smtClean="0"/>
            <a:t>Missão, Visão, Valores </a:t>
          </a:r>
          <a:endParaRPr lang="pt-BR" dirty="0"/>
        </a:p>
      </dgm:t>
    </dgm:pt>
    <dgm:pt modelId="{F1AF8107-523E-479D-AAA8-98B5DE6915BF}" type="parTrans" cxnId="{DCA45962-B2A7-4B3B-93DB-3F0472C03174}">
      <dgm:prSet/>
      <dgm:spPr/>
      <dgm:t>
        <a:bodyPr/>
        <a:lstStyle/>
        <a:p>
          <a:endParaRPr lang="pt-BR"/>
        </a:p>
      </dgm:t>
    </dgm:pt>
    <dgm:pt modelId="{4193C63A-A727-4E60-8CE7-D51B913B07E3}" type="sibTrans" cxnId="{DCA45962-B2A7-4B3B-93DB-3F0472C03174}">
      <dgm:prSet/>
      <dgm:spPr/>
      <dgm:t>
        <a:bodyPr/>
        <a:lstStyle/>
        <a:p>
          <a:endParaRPr lang="pt-BR"/>
        </a:p>
      </dgm:t>
    </dgm:pt>
    <dgm:pt modelId="{1A9695E4-561B-4D75-8F9C-4EC662C43318}">
      <dgm:prSet phldrT="[Texto]"/>
      <dgm:spPr/>
      <dgm:t>
        <a:bodyPr/>
        <a:lstStyle/>
        <a:p>
          <a:r>
            <a:rPr lang="pt-BR" dirty="0" smtClean="0"/>
            <a:t>Pedra fundamental, Postura da Instituição</a:t>
          </a:r>
          <a:endParaRPr lang="pt-BR" dirty="0"/>
        </a:p>
      </dgm:t>
    </dgm:pt>
    <dgm:pt modelId="{1DF50571-3911-448F-B56D-7FFCAB6AA85B}" type="parTrans" cxnId="{A4A212A0-0EB8-4A63-866F-A9293B1B968F}">
      <dgm:prSet/>
      <dgm:spPr/>
      <dgm:t>
        <a:bodyPr/>
        <a:lstStyle/>
        <a:p>
          <a:endParaRPr lang="pt-BR"/>
        </a:p>
      </dgm:t>
    </dgm:pt>
    <dgm:pt modelId="{AF00FA8F-4591-45C7-964F-4901532E9BEC}" type="sibTrans" cxnId="{A4A212A0-0EB8-4A63-866F-A9293B1B968F}">
      <dgm:prSet/>
      <dgm:spPr/>
      <dgm:t>
        <a:bodyPr/>
        <a:lstStyle/>
        <a:p>
          <a:endParaRPr lang="pt-BR"/>
        </a:p>
      </dgm:t>
    </dgm:pt>
    <dgm:pt modelId="{F86C4A92-F069-4440-81D2-A8F820D2CBEC}">
      <dgm:prSet phldrT="[Texto]"/>
      <dgm:spPr/>
      <dgm:t>
        <a:bodyPr/>
        <a:lstStyle/>
        <a:p>
          <a:r>
            <a:rPr lang="pt-BR" dirty="0" smtClean="0"/>
            <a:t>Estratégias de Escopo Organizacional</a:t>
          </a:r>
          <a:endParaRPr lang="pt-BR" dirty="0"/>
        </a:p>
      </dgm:t>
    </dgm:pt>
    <dgm:pt modelId="{3491CAA4-B7C7-4BE2-BEC1-D3E0377D05C5}" type="parTrans" cxnId="{64F09020-309D-428C-BE1B-CE03053579F3}">
      <dgm:prSet/>
      <dgm:spPr/>
      <dgm:t>
        <a:bodyPr/>
        <a:lstStyle/>
        <a:p>
          <a:endParaRPr lang="pt-BR"/>
        </a:p>
      </dgm:t>
    </dgm:pt>
    <dgm:pt modelId="{2EE1A6A3-3DBB-479E-88D9-72ADB068701E}" type="sibTrans" cxnId="{64F09020-309D-428C-BE1B-CE03053579F3}">
      <dgm:prSet/>
      <dgm:spPr/>
      <dgm:t>
        <a:bodyPr/>
        <a:lstStyle/>
        <a:p>
          <a:endParaRPr lang="pt-BR"/>
        </a:p>
      </dgm:t>
    </dgm:pt>
    <dgm:pt modelId="{C5204820-2E29-4D23-B968-ED4BBF16FE38}">
      <dgm:prSet phldrT="[Texto]"/>
      <dgm:spPr/>
      <dgm:t>
        <a:bodyPr/>
        <a:lstStyle/>
        <a:p>
          <a:r>
            <a:rPr lang="pt-BR" dirty="0" smtClean="0"/>
            <a:t>Diversificação, Integração Vertical</a:t>
          </a:r>
          <a:endParaRPr lang="pt-BR" dirty="0"/>
        </a:p>
      </dgm:t>
    </dgm:pt>
    <dgm:pt modelId="{54B08E49-35F8-4DCD-B046-3F36C603BFEE}" type="parTrans" cxnId="{9C0275D5-31F1-4906-ABA5-D6BEF400372A}">
      <dgm:prSet/>
      <dgm:spPr/>
      <dgm:t>
        <a:bodyPr/>
        <a:lstStyle/>
        <a:p>
          <a:endParaRPr lang="pt-BR"/>
        </a:p>
      </dgm:t>
    </dgm:pt>
    <dgm:pt modelId="{E04BEDAA-490A-4350-804F-E4311EE217DD}" type="sibTrans" cxnId="{9C0275D5-31F1-4906-ABA5-D6BEF400372A}">
      <dgm:prSet/>
      <dgm:spPr/>
      <dgm:t>
        <a:bodyPr/>
        <a:lstStyle/>
        <a:p>
          <a:endParaRPr lang="pt-BR"/>
        </a:p>
      </dgm:t>
    </dgm:pt>
    <dgm:pt modelId="{3E188B9D-ABBD-4EEE-BA62-C68173A55066}">
      <dgm:prSet phldrT="[Texto]"/>
      <dgm:spPr/>
      <dgm:t>
        <a:bodyPr/>
        <a:lstStyle/>
        <a:p>
          <a:r>
            <a:rPr lang="pt-BR" dirty="0" smtClean="0"/>
            <a:t>Estratégias de Entrada de Mercado</a:t>
          </a:r>
          <a:endParaRPr lang="pt-BR" dirty="0"/>
        </a:p>
      </dgm:t>
    </dgm:pt>
    <dgm:pt modelId="{95FB7486-8889-4CA9-A041-854FDAFF1A56}" type="parTrans" cxnId="{D4BEE6AD-D0F1-4DCC-AA1B-DE1DD8C13B5C}">
      <dgm:prSet/>
      <dgm:spPr/>
      <dgm:t>
        <a:bodyPr/>
        <a:lstStyle/>
        <a:p>
          <a:endParaRPr lang="pt-BR"/>
        </a:p>
      </dgm:t>
    </dgm:pt>
    <dgm:pt modelId="{F02641B1-209D-493F-8335-D0C49A8DAA42}" type="sibTrans" cxnId="{D4BEE6AD-D0F1-4DCC-AA1B-DE1DD8C13B5C}">
      <dgm:prSet/>
      <dgm:spPr/>
      <dgm:t>
        <a:bodyPr/>
        <a:lstStyle/>
        <a:p>
          <a:endParaRPr lang="pt-BR"/>
        </a:p>
      </dgm:t>
    </dgm:pt>
    <dgm:pt modelId="{5BEFC331-3A31-4C98-9F1E-37089477266F}">
      <dgm:prSet phldrT="[Texto]"/>
      <dgm:spPr/>
      <dgm:t>
        <a:bodyPr/>
        <a:lstStyle/>
        <a:p>
          <a:r>
            <a:rPr lang="pt-BR" dirty="0" smtClean="0"/>
            <a:t>Aceleração, Alianças, Fusões</a:t>
          </a:r>
          <a:endParaRPr lang="pt-BR" dirty="0"/>
        </a:p>
      </dgm:t>
    </dgm:pt>
    <dgm:pt modelId="{C98A95BA-0A82-4F69-BCBF-CE757CE835D1}" type="parTrans" cxnId="{5C99E565-3A09-4543-B01C-DAD43F532D92}">
      <dgm:prSet/>
      <dgm:spPr/>
      <dgm:t>
        <a:bodyPr/>
        <a:lstStyle/>
        <a:p>
          <a:endParaRPr lang="pt-BR"/>
        </a:p>
      </dgm:t>
    </dgm:pt>
    <dgm:pt modelId="{AA0EA059-30CE-4677-94AF-3A9C42984A8B}" type="sibTrans" cxnId="{5C99E565-3A09-4543-B01C-DAD43F532D92}">
      <dgm:prSet/>
      <dgm:spPr/>
      <dgm:t>
        <a:bodyPr/>
        <a:lstStyle/>
        <a:p>
          <a:endParaRPr lang="pt-BR"/>
        </a:p>
      </dgm:t>
    </dgm:pt>
    <dgm:pt modelId="{9B098DAA-F9A2-4784-9F39-73585BC8E5A5}">
      <dgm:prSet phldrT="[Texto]"/>
      <dgm:spPr/>
      <dgm:t>
        <a:bodyPr/>
        <a:lstStyle/>
        <a:p>
          <a:r>
            <a:rPr lang="pt-BR" dirty="0" smtClean="0"/>
            <a:t>Não são Executáveis, apenas estabelecem direcionamento e “freios” às possibilidades</a:t>
          </a:r>
          <a:endParaRPr lang="pt-BR" dirty="0"/>
        </a:p>
      </dgm:t>
    </dgm:pt>
    <dgm:pt modelId="{BBED1482-56BA-4529-A9B6-3D0EDDA5B211}" type="parTrans" cxnId="{CEFADC55-8ED4-4821-AE47-E1400A2E4AD9}">
      <dgm:prSet/>
      <dgm:spPr/>
      <dgm:t>
        <a:bodyPr/>
        <a:lstStyle/>
        <a:p>
          <a:endParaRPr lang="pt-BR"/>
        </a:p>
      </dgm:t>
    </dgm:pt>
    <dgm:pt modelId="{841AAFC2-F24B-4BD6-8120-9F8878D46F3C}" type="sibTrans" cxnId="{CEFADC55-8ED4-4821-AE47-E1400A2E4AD9}">
      <dgm:prSet/>
      <dgm:spPr/>
      <dgm:t>
        <a:bodyPr/>
        <a:lstStyle/>
        <a:p>
          <a:endParaRPr lang="pt-BR"/>
        </a:p>
      </dgm:t>
    </dgm:pt>
    <dgm:pt modelId="{0B8A6F9C-084F-49E5-BE2E-9C7BE29265A7}">
      <dgm:prSet phldrT="[Texto]"/>
      <dgm:spPr/>
      <dgm:t>
        <a:bodyPr/>
        <a:lstStyle/>
        <a:p>
          <a:r>
            <a:rPr lang="pt-BR" dirty="0" smtClean="0"/>
            <a:t>Liderança em custo, Diferenciação</a:t>
          </a:r>
          <a:endParaRPr lang="pt-BR" dirty="0"/>
        </a:p>
      </dgm:t>
    </dgm:pt>
    <dgm:pt modelId="{511153F8-ADB5-429C-A462-0007A5144440}" type="parTrans" cxnId="{48C37A8D-A51B-4080-97A2-98678222C0D1}">
      <dgm:prSet/>
      <dgm:spPr/>
      <dgm:t>
        <a:bodyPr/>
        <a:lstStyle/>
        <a:p>
          <a:endParaRPr lang="pt-BR"/>
        </a:p>
      </dgm:t>
    </dgm:pt>
    <dgm:pt modelId="{BA59A3E4-A5A9-475E-9B03-F10FD4BF32FF}" type="sibTrans" cxnId="{48C37A8D-A51B-4080-97A2-98678222C0D1}">
      <dgm:prSet/>
      <dgm:spPr/>
      <dgm:t>
        <a:bodyPr/>
        <a:lstStyle/>
        <a:p>
          <a:endParaRPr lang="pt-BR"/>
        </a:p>
      </dgm:t>
    </dgm:pt>
    <dgm:pt modelId="{5F6E9507-E9C4-48B5-BE39-92B528C9CD28}">
      <dgm:prSet phldrT="[Texto]"/>
      <dgm:spPr/>
      <dgm:t>
        <a:bodyPr/>
        <a:lstStyle/>
        <a:p>
          <a:r>
            <a:rPr lang="pt-BR" dirty="0" smtClean="0"/>
            <a:t>Estratégia Corporativa</a:t>
          </a:r>
          <a:endParaRPr lang="pt-BR" dirty="0"/>
        </a:p>
      </dgm:t>
    </dgm:pt>
    <dgm:pt modelId="{D268F6FD-2B34-4399-8ACE-3E755C8B1A90}" type="parTrans" cxnId="{178F2964-D56A-486A-895B-55F5ADBCAC70}">
      <dgm:prSet/>
      <dgm:spPr/>
      <dgm:t>
        <a:bodyPr/>
        <a:lstStyle/>
        <a:p>
          <a:endParaRPr lang="pt-BR"/>
        </a:p>
      </dgm:t>
    </dgm:pt>
    <dgm:pt modelId="{9D3340FB-407F-4E90-ADE6-537A6F879836}" type="sibTrans" cxnId="{178F2964-D56A-486A-895B-55F5ADBCAC70}">
      <dgm:prSet/>
      <dgm:spPr/>
      <dgm:t>
        <a:bodyPr/>
        <a:lstStyle/>
        <a:p>
          <a:endParaRPr lang="pt-BR"/>
        </a:p>
      </dgm:t>
    </dgm:pt>
    <dgm:pt modelId="{3C4B0C0B-ADB8-4E4B-932E-236B8B45C506}">
      <dgm:prSet phldrT="[Texto]"/>
      <dgm:spPr/>
      <dgm:t>
        <a:bodyPr/>
        <a:lstStyle/>
        <a:p>
          <a:r>
            <a:rPr lang="pt-BR" dirty="0" smtClean="0"/>
            <a:t>Estratégias de Implementação</a:t>
          </a:r>
          <a:endParaRPr lang="pt-BR" dirty="0"/>
        </a:p>
      </dgm:t>
    </dgm:pt>
    <dgm:pt modelId="{3959525E-59E8-4AC8-81E9-EE8D453DDB69}" type="parTrans" cxnId="{A8775C05-1922-4F7A-844C-F43DE18013B3}">
      <dgm:prSet/>
      <dgm:spPr/>
      <dgm:t>
        <a:bodyPr/>
        <a:lstStyle/>
        <a:p>
          <a:endParaRPr lang="pt-BR"/>
        </a:p>
      </dgm:t>
    </dgm:pt>
    <dgm:pt modelId="{37BF4AA7-CD87-4F35-B830-3D5AE5045BCA}" type="sibTrans" cxnId="{A8775C05-1922-4F7A-844C-F43DE18013B3}">
      <dgm:prSet/>
      <dgm:spPr/>
      <dgm:t>
        <a:bodyPr/>
        <a:lstStyle/>
        <a:p>
          <a:endParaRPr lang="pt-BR"/>
        </a:p>
      </dgm:t>
    </dgm:pt>
    <dgm:pt modelId="{4B502B79-2676-4FF7-91F9-42DAF0AD80CF}">
      <dgm:prSet phldrT="[Texto]"/>
      <dgm:spPr/>
      <dgm:t>
        <a:bodyPr/>
        <a:lstStyle/>
        <a:p>
          <a:r>
            <a:rPr lang="pt-BR" dirty="0" smtClean="0"/>
            <a:t>Produtos, Estrutura tecnológica</a:t>
          </a:r>
          <a:endParaRPr lang="pt-BR" dirty="0"/>
        </a:p>
      </dgm:t>
    </dgm:pt>
    <dgm:pt modelId="{CA083685-5232-4987-BD71-95E3CBFF35B8}" type="parTrans" cxnId="{DFC89609-F978-478E-8A29-235CE9BAADB8}">
      <dgm:prSet/>
      <dgm:spPr/>
      <dgm:t>
        <a:bodyPr/>
        <a:lstStyle/>
        <a:p>
          <a:endParaRPr lang="pt-BR"/>
        </a:p>
      </dgm:t>
    </dgm:pt>
    <dgm:pt modelId="{A3751BCB-59C3-450F-8047-203484DB3E75}" type="sibTrans" cxnId="{DFC89609-F978-478E-8A29-235CE9BAADB8}">
      <dgm:prSet/>
      <dgm:spPr/>
      <dgm:t>
        <a:bodyPr/>
        <a:lstStyle/>
        <a:p>
          <a:endParaRPr lang="pt-BR"/>
        </a:p>
      </dgm:t>
    </dgm:pt>
    <dgm:pt modelId="{CAA7098C-9373-48A6-89B8-2CA204F7A109}" type="pres">
      <dgm:prSet presAssocID="{72FE2D84-F11C-4F04-A071-5FE2E42A5F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2265B3B-669C-4072-BDFF-F2127508F0E4}" type="pres">
      <dgm:prSet presAssocID="{29624614-86CC-49F8-895B-53F42FF4351F}" presName="linNode" presStyleCnt="0"/>
      <dgm:spPr/>
    </dgm:pt>
    <dgm:pt modelId="{404009E2-52E2-4FBD-8A06-2B3B9B79AB2A}" type="pres">
      <dgm:prSet presAssocID="{29624614-86CC-49F8-895B-53F42FF4351F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E68069-5C75-4F52-B3B6-076EA21298D7}" type="pres">
      <dgm:prSet presAssocID="{29624614-86CC-49F8-895B-53F42FF4351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082D03-4E55-4186-BF61-8C9BCCEE44EB}" type="pres">
      <dgm:prSet presAssocID="{C00213DE-DD48-4615-8631-3BB0674B34F1}" presName="sp" presStyleCnt="0"/>
      <dgm:spPr/>
    </dgm:pt>
    <dgm:pt modelId="{890C7661-71CE-4C66-85D6-680E36950B59}" type="pres">
      <dgm:prSet presAssocID="{F86C4A92-F069-4440-81D2-A8F820D2CBEC}" presName="linNode" presStyleCnt="0"/>
      <dgm:spPr/>
    </dgm:pt>
    <dgm:pt modelId="{B27C1B24-E235-4511-8BCB-482FBE1E642D}" type="pres">
      <dgm:prSet presAssocID="{F86C4A92-F069-4440-81D2-A8F820D2CBEC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206532-7C8F-4EFA-ADED-2A331D524BCC}" type="pres">
      <dgm:prSet presAssocID="{F86C4A92-F069-4440-81D2-A8F820D2CBEC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9F1116-2919-4922-82ED-A5830DBA3917}" type="pres">
      <dgm:prSet presAssocID="{2EE1A6A3-3DBB-479E-88D9-72ADB068701E}" presName="sp" presStyleCnt="0"/>
      <dgm:spPr/>
    </dgm:pt>
    <dgm:pt modelId="{988970E3-BABD-4DD1-B9CA-7613C175DC53}" type="pres">
      <dgm:prSet presAssocID="{3E188B9D-ABBD-4EEE-BA62-C68173A55066}" presName="linNode" presStyleCnt="0"/>
      <dgm:spPr/>
    </dgm:pt>
    <dgm:pt modelId="{2A524A9B-0EA8-40FE-A47A-7E87EFB1A635}" type="pres">
      <dgm:prSet presAssocID="{3E188B9D-ABBD-4EEE-BA62-C68173A55066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BDE4F4-7BE2-41A2-B6DB-9077B3E9C21C}" type="pres">
      <dgm:prSet presAssocID="{3E188B9D-ABBD-4EEE-BA62-C68173A55066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4FAF56-3CEB-4754-BDE4-1F109D0CA542}" type="pres">
      <dgm:prSet presAssocID="{F02641B1-209D-493F-8335-D0C49A8DAA42}" presName="sp" presStyleCnt="0"/>
      <dgm:spPr/>
    </dgm:pt>
    <dgm:pt modelId="{A4AB907C-B655-40F1-B458-48B5AD82240D}" type="pres">
      <dgm:prSet presAssocID="{5F6E9507-E9C4-48B5-BE39-92B528C9CD28}" presName="linNode" presStyleCnt="0"/>
      <dgm:spPr/>
    </dgm:pt>
    <dgm:pt modelId="{896B29AC-37A8-4CDA-A2AF-69A070EA1311}" type="pres">
      <dgm:prSet presAssocID="{5F6E9507-E9C4-48B5-BE39-92B528C9CD2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554BA7-8537-42CC-8DE8-375356E525EE}" type="pres">
      <dgm:prSet presAssocID="{5F6E9507-E9C4-48B5-BE39-92B528C9CD2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9D1AB0-B61F-44F6-8BC5-B9A1733F5AD7}" type="pres">
      <dgm:prSet presAssocID="{9D3340FB-407F-4E90-ADE6-537A6F879836}" presName="sp" presStyleCnt="0"/>
      <dgm:spPr/>
    </dgm:pt>
    <dgm:pt modelId="{1076F064-4E87-45DC-84C8-7A199E38B1B4}" type="pres">
      <dgm:prSet presAssocID="{3C4B0C0B-ADB8-4E4B-932E-236B8B45C506}" presName="linNode" presStyleCnt="0"/>
      <dgm:spPr/>
    </dgm:pt>
    <dgm:pt modelId="{F48CEC02-FE9B-4CA2-ADC0-10BD5C6936C7}" type="pres">
      <dgm:prSet presAssocID="{3C4B0C0B-ADB8-4E4B-932E-236B8B45C506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25F599-2E82-4F49-B192-B59CAF50628E}" type="pres">
      <dgm:prSet presAssocID="{3C4B0C0B-ADB8-4E4B-932E-236B8B45C50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D786317-F488-4F8E-A0A5-7265B111DAB1}" type="presOf" srcId="{5F6E9507-E9C4-48B5-BE39-92B528C9CD28}" destId="{896B29AC-37A8-4CDA-A2AF-69A070EA1311}" srcOrd="0" destOrd="0" presId="urn:microsoft.com/office/officeart/2005/8/layout/vList5"/>
    <dgm:cxn modelId="{34D4E7C1-FB38-4D48-B0D3-AD9F1B070C3C}" type="presOf" srcId="{29624614-86CC-49F8-895B-53F42FF4351F}" destId="{404009E2-52E2-4FBD-8A06-2B3B9B79AB2A}" srcOrd="0" destOrd="0" presId="urn:microsoft.com/office/officeart/2005/8/layout/vList5"/>
    <dgm:cxn modelId="{A8775C05-1922-4F7A-844C-F43DE18013B3}" srcId="{72FE2D84-F11C-4F04-A071-5FE2E42A5FA0}" destId="{3C4B0C0B-ADB8-4E4B-932E-236B8B45C506}" srcOrd="4" destOrd="0" parTransId="{3959525E-59E8-4AC8-81E9-EE8D453DDB69}" sibTransId="{37BF4AA7-CD87-4F35-B830-3D5AE5045BCA}"/>
    <dgm:cxn modelId="{178F2964-D56A-486A-895B-55F5ADBCAC70}" srcId="{72FE2D84-F11C-4F04-A071-5FE2E42A5FA0}" destId="{5F6E9507-E9C4-48B5-BE39-92B528C9CD28}" srcOrd="3" destOrd="0" parTransId="{D268F6FD-2B34-4399-8ACE-3E755C8B1A90}" sibTransId="{9D3340FB-407F-4E90-ADE6-537A6F879836}"/>
    <dgm:cxn modelId="{8D817079-8B6E-4844-BB0E-8CAC22A550EE}" type="presOf" srcId="{5BEFC331-3A31-4C98-9F1E-37089477266F}" destId="{F3BDE4F4-7BE2-41A2-B6DB-9077B3E9C21C}" srcOrd="0" destOrd="0" presId="urn:microsoft.com/office/officeart/2005/8/layout/vList5"/>
    <dgm:cxn modelId="{2F8EB62D-309E-47A8-917E-E3796661BC2C}" type="presOf" srcId="{F86C4A92-F069-4440-81D2-A8F820D2CBEC}" destId="{B27C1B24-E235-4511-8BCB-482FBE1E642D}" srcOrd="0" destOrd="0" presId="urn:microsoft.com/office/officeart/2005/8/layout/vList5"/>
    <dgm:cxn modelId="{6C063C20-A43C-4C92-8386-883E7061161B}" type="presOf" srcId="{27F6A0D5-F716-40F2-A11C-BA891D5493FD}" destId="{F5E68069-5C75-4F52-B3B6-076EA21298D7}" srcOrd="0" destOrd="0" presId="urn:microsoft.com/office/officeart/2005/8/layout/vList5"/>
    <dgm:cxn modelId="{623342DB-B00E-452A-8C52-8098C8CD4C8C}" type="presOf" srcId="{0B8A6F9C-084F-49E5-BE2E-9C7BE29265A7}" destId="{CF554BA7-8537-42CC-8DE8-375356E525EE}" srcOrd="0" destOrd="0" presId="urn:microsoft.com/office/officeart/2005/8/layout/vList5"/>
    <dgm:cxn modelId="{CEFADC55-8ED4-4821-AE47-E1400A2E4AD9}" srcId="{29624614-86CC-49F8-895B-53F42FF4351F}" destId="{9B098DAA-F9A2-4784-9F39-73585BC8E5A5}" srcOrd="2" destOrd="0" parTransId="{BBED1482-56BA-4529-A9B6-3D0EDDA5B211}" sibTransId="{841AAFC2-F24B-4BD6-8120-9F8878D46F3C}"/>
    <dgm:cxn modelId="{7C3BEDD3-4DB2-4B0F-A8B2-80B70F72E97E}" type="presOf" srcId="{C5204820-2E29-4D23-B968-ED4BBF16FE38}" destId="{E5206532-7C8F-4EFA-ADED-2A331D524BCC}" srcOrd="0" destOrd="0" presId="urn:microsoft.com/office/officeart/2005/8/layout/vList5"/>
    <dgm:cxn modelId="{B314DDAC-658C-4B85-97BD-AF841AAB5D48}" type="presOf" srcId="{3C4B0C0B-ADB8-4E4B-932E-236B8B45C506}" destId="{F48CEC02-FE9B-4CA2-ADC0-10BD5C6936C7}" srcOrd="0" destOrd="0" presId="urn:microsoft.com/office/officeart/2005/8/layout/vList5"/>
    <dgm:cxn modelId="{2C59E353-4108-4E5E-AD7B-451B5817120E}" type="presOf" srcId="{4B502B79-2676-4FF7-91F9-42DAF0AD80CF}" destId="{0C25F599-2E82-4F49-B192-B59CAF50628E}" srcOrd="0" destOrd="0" presId="urn:microsoft.com/office/officeart/2005/8/layout/vList5"/>
    <dgm:cxn modelId="{9C0275D5-31F1-4906-ABA5-D6BEF400372A}" srcId="{F86C4A92-F069-4440-81D2-A8F820D2CBEC}" destId="{C5204820-2E29-4D23-B968-ED4BBF16FE38}" srcOrd="0" destOrd="0" parTransId="{54B08E49-35F8-4DCD-B046-3F36C603BFEE}" sibTransId="{E04BEDAA-490A-4350-804F-E4311EE217DD}"/>
    <dgm:cxn modelId="{A972344A-6BF8-4F6A-9C20-EF1CF7D28302}" srcId="{72FE2D84-F11C-4F04-A071-5FE2E42A5FA0}" destId="{29624614-86CC-49F8-895B-53F42FF4351F}" srcOrd="0" destOrd="0" parTransId="{E08C3CF6-CC5D-4556-924B-43021B51E7FC}" sibTransId="{C00213DE-DD48-4615-8631-3BB0674B34F1}"/>
    <dgm:cxn modelId="{88E5637D-9DF3-4AB3-963A-02F04E87B28D}" type="presOf" srcId="{1A9695E4-561B-4D75-8F9C-4EC662C43318}" destId="{F5E68069-5C75-4F52-B3B6-076EA21298D7}" srcOrd="0" destOrd="1" presId="urn:microsoft.com/office/officeart/2005/8/layout/vList5"/>
    <dgm:cxn modelId="{64F09020-309D-428C-BE1B-CE03053579F3}" srcId="{72FE2D84-F11C-4F04-A071-5FE2E42A5FA0}" destId="{F86C4A92-F069-4440-81D2-A8F820D2CBEC}" srcOrd="1" destOrd="0" parTransId="{3491CAA4-B7C7-4BE2-BEC1-D3E0377D05C5}" sibTransId="{2EE1A6A3-3DBB-479E-88D9-72ADB068701E}"/>
    <dgm:cxn modelId="{DFC89609-F978-478E-8A29-235CE9BAADB8}" srcId="{3C4B0C0B-ADB8-4E4B-932E-236B8B45C506}" destId="{4B502B79-2676-4FF7-91F9-42DAF0AD80CF}" srcOrd="0" destOrd="0" parTransId="{CA083685-5232-4987-BD71-95E3CBFF35B8}" sibTransId="{A3751BCB-59C3-450F-8047-203484DB3E75}"/>
    <dgm:cxn modelId="{EBF8EAF8-9B9E-4D34-AB9C-82873C490E36}" type="presOf" srcId="{72FE2D84-F11C-4F04-A071-5FE2E42A5FA0}" destId="{CAA7098C-9373-48A6-89B8-2CA204F7A109}" srcOrd="0" destOrd="0" presId="urn:microsoft.com/office/officeart/2005/8/layout/vList5"/>
    <dgm:cxn modelId="{982CCCDC-FAFE-4FA0-81F6-639CB13F9895}" type="presOf" srcId="{9B098DAA-F9A2-4784-9F39-73585BC8E5A5}" destId="{F5E68069-5C75-4F52-B3B6-076EA21298D7}" srcOrd="0" destOrd="2" presId="urn:microsoft.com/office/officeart/2005/8/layout/vList5"/>
    <dgm:cxn modelId="{D79C51F5-BA03-4DE0-AB2B-64DC8D6743C4}" type="presOf" srcId="{3E188B9D-ABBD-4EEE-BA62-C68173A55066}" destId="{2A524A9B-0EA8-40FE-A47A-7E87EFB1A635}" srcOrd="0" destOrd="0" presId="urn:microsoft.com/office/officeart/2005/8/layout/vList5"/>
    <dgm:cxn modelId="{5C99E565-3A09-4543-B01C-DAD43F532D92}" srcId="{3E188B9D-ABBD-4EEE-BA62-C68173A55066}" destId="{5BEFC331-3A31-4C98-9F1E-37089477266F}" srcOrd="0" destOrd="0" parTransId="{C98A95BA-0A82-4F69-BCBF-CE757CE835D1}" sibTransId="{AA0EA059-30CE-4677-94AF-3A9C42984A8B}"/>
    <dgm:cxn modelId="{48C37A8D-A51B-4080-97A2-98678222C0D1}" srcId="{5F6E9507-E9C4-48B5-BE39-92B528C9CD28}" destId="{0B8A6F9C-084F-49E5-BE2E-9C7BE29265A7}" srcOrd="0" destOrd="0" parTransId="{511153F8-ADB5-429C-A462-0007A5144440}" sibTransId="{BA59A3E4-A5A9-475E-9B03-F10FD4BF32FF}"/>
    <dgm:cxn modelId="{DCA45962-B2A7-4B3B-93DB-3F0472C03174}" srcId="{29624614-86CC-49F8-895B-53F42FF4351F}" destId="{27F6A0D5-F716-40F2-A11C-BA891D5493FD}" srcOrd="0" destOrd="0" parTransId="{F1AF8107-523E-479D-AAA8-98B5DE6915BF}" sibTransId="{4193C63A-A727-4E60-8CE7-D51B913B07E3}"/>
    <dgm:cxn modelId="{D4BEE6AD-D0F1-4DCC-AA1B-DE1DD8C13B5C}" srcId="{72FE2D84-F11C-4F04-A071-5FE2E42A5FA0}" destId="{3E188B9D-ABBD-4EEE-BA62-C68173A55066}" srcOrd="2" destOrd="0" parTransId="{95FB7486-8889-4CA9-A041-854FDAFF1A56}" sibTransId="{F02641B1-209D-493F-8335-D0C49A8DAA42}"/>
    <dgm:cxn modelId="{A4A212A0-0EB8-4A63-866F-A9293B1B968F}" srcId="{29624614-86CC-49F8-895B-53F42FF4351F}" destId="{1A9695E4-561B-4D75-8F9C-4EC662C43318}" srcOrd="1" destOrd="0" parTransId="{1DF50571-3911-448F-B56D-7FFCAB6AA85B}" sibTransId="{AF00FA8F-4591-45C7-964F-4901532E9BEC}"/>
    <dgm:cxn modelId="{941857F5-F5D0-4A32-A9C2-1279B5CB3C90}" type="presParOf" srcId="{CAA7098C-9373-48A6-89B8-2CA204F7A109}" destId="{92265B3B-669C-4072-BDFF-F2127508F0E4}" srcOrd="0" destOrd="0" presId="urn:microsoft.com/office/officeart/2005/8/layout/vList5"/>
    <dgm:cxn modelId="{0B613FBE-AD72-4971-AF41-816604784139}" type="presParOf" srcId="{92265B3B-669C-4072-BDFF-F2127508F0E4}" destId="{404009E2-52E2-4FBD-8A06-2B3B9B79AB2A}" srcOrd="0" destOrd="0" presId="urn:microsoft.com/office/officeart/2005/8/layout/vList5"/>
    <dgm:cxn modelId="{C79946AB-6B22-4D43-9DD0-BF7E9FFE83D8}" type="presParOf" srcId="{92265B3B-669C-4072-BDFF-F2127508F0E4}" destId="{F5E68069-5C75-4F52-B3B6-076EA21298D7}" srcOrd="1" destOrd="0" presId="urn:microsoft.com/office/officeart/2005/8/layout/vList5"/>
    <dgm:cxn modelId="{99540FFC-83DB-481B-A774-2D4606B8D6EB}" type="presParOf" srcId="{CAA7098C-9373-48A6-89B8-2CA204F7A109}" destId="{58082D03-4E55-4186-BF61-8C9BCCEE44EB}" srcOrd="1" destOrd="0" presId="urn:microsoft.com/office/officeart/2005/8/layout/vList5"/>
    <dgm:cxn modelId="{0EC5682D-11C8-40DC-AFD2-DEDDC11BA443}" type="presParOf" srcId="{CAA7098C-9373-48A6-89B8-2CA204F7A109}" destId="{890C7661-71CE-4C66-85D6-680E36950B59}" srcOrd="2" destOrd="0" presId="urn:microsoft.com/office/officeart/2005/8/layout/vList5"/>
    <dgm:cxn modelId="{A039357B-FF65-4A38-9CBA-712345D12BCD}" type="presParOf" srcId="{890C7661-71CE-4C66-85D6-680E36950B59}" destId="{B27C1B24-E235-4511-8BCB-482FBE1E642D}" srcOrd="0" destOrd="0" presId="urn:microsoft.com/office/officeart/2005/8/layout/vList5"/>
    <dgm:cxn modelId="{58BF742F-1D64-4CC4-986D-A39084344AA1}" type="presParOf" srcId="{890C7661-71CE-4C66-85D6-680E36950B59}" destId="{E5206532-7C8F-4EFA-ADED-2A331D524BCC}" srcOrd="1" destOrd="0" presId="urn:microsoft.com/office/officeart/2005/8/layout/vList5"/>
    <dgm:cxn modelId="{25566AB9-0EBB-4B33-AC96-2AFCFB092B52}" type="presParOf" srcId="{CAA7098C-9373-48A6-89B8-2CA204F7A109}" destId="{C89F1116-2919-4922-82ED-A5830DBA3917}" srcOrd="3" destOrd="0" presId="urn:microsoft.com/office/officeart/2005/8/layout/vList5"/>
    <dgm:cxn modelId="{00F51481-692A-4896-9FDB-5E04036DAD67}" type="presParOf" srcId="{CAA7098C-9373-48A6-89B8-2CA204F7A109}" destId="{988970E3-BABD-4DD1-B9CA-7613C175DC53}" srcOrd="4" destOrd="0" presId="urn:microsoft.com/office/officeart/2005/8/layout/vList5"/>
    <dgm:cxn modelId="{01616D8D-46AC-452A-9468-70EA2DBB3A6F}" type="presParOf" srcId="{988970E3-BABD-4DD1-B9CA-7613C175DC53}" destId="{2A524A9B-0EA8-40FE-A47A-7E87EFB1A635}" srcOrd="0" destOrd="0" presId="urn:microsoft.com/office/officeart/2005/8/layout/vList5"/>
    <dgm:cxn modelId="{549818A2-8F55-4BC1-A95D-EC681EAAE38E}" type="presParOf" srcId="{988970E3-BABD-4DD1-B9CA-7613C175DC53}" destId="{F3BDE4F4-7BE2-41A2-B6DB-9077B3E9C21C}" srcOrd="1" destOrd="0" presId="urn:microsoft.com/office/officeart/2005/8/layout/vList5"/>
    <dgm:cxn modelId="{FFF9C974-A567-466F-A1F6-0D3F2BF38038}" type="presParOf" srcId="{CAA7098C-9373-48A6-89B8-2CA204F7A109}" destId="{8A4FAF56-3CEB-4754-BDE4-1F109D0CA542}" srcOrd="5" destOrd="0" presId="urn:microsoft.com/office/officeart/2005/8/layout/vList5"/>
    <dgm:cxn modelId="{106002DF-92D6-4156-A158-A44A969A8B2C}" type="presParOf" srcId="{CAA7098C-9373-48A6-89B8-2CA204F7A109}" destId="{A4AB907C-B655-40F1-B458-48B5AD82240D}" srcOrd="6" destOrd="0" presId="urn:microsoft.com/office/officeart/2005/8/layout/vList5"/>
    <dgm:cxn modelId="{C4643015-35DC-42FE-855D-98D570FC7259}" type="presParOf" srcId="{A4AB907C-B655-40F1-B458-48B5AD82240D}" destId="{896B29AC-37A8-4CDA-A2AF-69A070EA1311}" srcOrd="0" destOrd="0" presId="urn:microsoft.com/office/officeart/2005/8/layout/vList5"/>
    <dgm:cxn modelId="{2DA3C91A-36B7-48B4-ACC8-1C5F90E2597D}" type="presParOf" srcId="{A4AB907C-B655-40F1-B458-48B5AD82240D}" destId="{CF554BA7-8537-42CC-8DE8-375356E525EE}" srcOrd="1" destOrd="0" presId="urn:microsoft.com/office/officeart/2005/8/layout/vList5"/>
    <dgm:cxn modelId="{D2BA044E-F820-4391-96C7-CEDADD14816E}" type="presParOf" srcId="{CAA7098C-9373-48A6-89B8-2CA204F7A109}" destId="{D69D1AB0-B61F-44F6-8BC5-B9A1733F5AD7}" srcOrd="7" destOrd="0" presId="urn:microsoft.com/office/officeart/2005/8/layout/vList5"/>
    <dgm:cxn modelId="{37F28B6B-7528-4854-BD8C-1208229A6DE1}" type="presParOf" srcId="{CAA7098C-9373-48A6-89B8-2CA204F7A109}" destId="{1076F064-4E87-45DC-84C8-7A199E38B1B4}" srcOrd="8" destOrd="0" presId="urn:microsoft.com/office/officeart/2005/8/layout/vList5"/>
    <dgm:cxn modelId="{E50A9099-23CD-4A93-BB73-516CBADCCAC6}" type="presParOf" srcId="{1076F064-4E87-45DC-84C8-7A199E38B1B4}" destId="{F48CEC02-FE9B-4CA2-ADC0-10BD5C6936C7}" srcOrd="0" destOrd="0" presId="urn:microsoft.com/office/officeart/2005/8/layout/vList5"/>
    <dgm:cxn modelId="{0FB023F5-A41F-43D0-8F57-2760E2F37EF0}" type="presParOf" srcId="{1076F064-4E87-45DC-84C8-7A199E38B1B4}" destId="{0C25F599-2E82-4F49-B192-B59CAF5062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61D68E-0179-4BF0-BB70-1132DE0F5AC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E7A04F1-F188-4F5E-AC56-F4CCEF02907A}">
      <dgm:prSet phldrT="[Texto]"/>
      <dgm:spPr/>
      <dgm:t>
        <a:bodyPr/>
        <a:lstStyle/>
        <a:p>
          <a:r>
            <a:rPr lang="pt-BR" dirty="0" smtClean="0"/>
            <a:t>Extração</a:t>
          </a:r>
          <a:endParaRPr lang="pt-BR" dirty="0"/>
        </a:p>
      </dgm:t>
    </dgm:pt>
    <dgm:pt modelId="{043EC81E-7ED3-4A75-8CFD-F87DBFEEF520}" type="parTrans" cxnId="{37FB4F22-CC38-49BA-8610-36E523DC8798}">
      <dgm:prSet/>
      <dgm:spPr/>
      <dgm:t>
        <a:bodyPr/>
        <a:lstStyle/>
        <a:p>
          <a:endParaRPr lang="pt-BR"/>
        </a:p>
      </dgm:t>
    </dgm:pt>
    <dgm:pt modelId="{11D4FE25-E2AC-4F2D-A7C4-E574ACEFC863}" type="sibTrans" cxnId="{37FB4F22-CC38-49BA-8610-36E523DC8798}">
      <dgm:prSet/>
      <dgm:spPr/>
      <dgm:t>
        <a:bodyPr/>
        <a:lstStyle/>
        <a:p>
          <a:endParaRPr lang="pt-BR"/>
        </a:p>
      </dgm:t>
    </dgm:pt>
    <dgm:pt modelId="{30E80B60-A46F-4D28-A785-2E431CC86696}">
      <dgm:prSet phldrT="[Texto]"/>
      <dgm:spPr/>
      <dgm:t>
        <a:bodyPr/>
        <a:lstStyle/>
        <a:p>
          <a:r>
            <a:rPr lang="pt-BR" dirty="0" smtClean="0"/>
            <a:t>Transformação da Matéria-prima</a:t>
          </a:r>
          <a:endParaRPr lang="pt-BR" dirty="0"/>
        </a:p>
      </dgm:t>
    </dgm:pt>
    <dgm:pt modelId="{09C385F9-A151-41C0-9312-2EC04F122EE7}" type="parTrans" cxnId="{15489339-9FD9-4535-BF35-AA0FBA8A98E8}">
      <dgm:prSet/>
      <dgm:spPr/>
      <dgm:t>
        <a:bodyPr/>
        <a:lstStyle/>
        <a:p>
          <a:endParaRPr lang="pt-BR"/>
        </a:p>
      </dgm:t>
    </dgm:pt>
    <dgm:pt modelId="{8298A1B0-3705-47BE-8AEE-78E3192FE498}" type="sibTrans" cxnId="{15489339-9FD9-4535-BF35-AA0FBA8A98E8}">
      <dgm:prSet/>
      <dgm:spPr/>
      <dgm:t>
        <a:bodyPr/>
        <a:lstStyle/>
        <a:p>
          <a:endParaRPr lang="pt-BR"/>
        </a:p>
      </dgm:t>
    </dgm:pt>
    <dgm:pt modelId="{677F9CE5-CDF1-43F3-BEF9-29C15C999EA3}">
      <dgm:prSet phldrT="[Texto]"/>
      <dgm:spPr/>
      <dgm:t>
        <a:bodyPr/>
        <a:lstStyle/>
        <a:p>
          <a:r>
            <a:rPr lang="pt-BR" dirty="0" smtClean="0"/>
            <a:t>Concepção</a:t>
          </a:r>
          <a:endParaRPr lang="pt-BR" dirty="0"/>
        </a:p>
      </dgm:t>
    </dgm:pt>
    <dgm:pt modelId="{89AD0DF1-9C73-42B9-84A2-45C45B2D8A24}" type="parTrans" cxnId="{7EEA5A9C-5C62-4000-8B1A-18E344CDEBA6}">
      <dgm:prSet/>
      <dgm:spPr/>
      <dgm:t>
        <a:bodyPr/>
        <a:lstStyle/>
        <a:p>
          <a:endParaRPr lang="pt-BR"/>
        </a:p>
      </dgm:t>
    </dgm:pt>
    <dgm:pt modelId="{5FDAA878-AD2E-4BFF-A1FD-498AC7FDD287}" type="sibTrans" cxnId="{7EEA5A9C-5C62-4000-8B1A-18E344CDEBA6}">
      <dgm:prSet/>
      <dgm:spPr/>
      <dgm:t>
        <a:bodyPr/>
        <a:lstStyle/>
        <a:p>
          <a:endParaRPr lang="pt-BR"/>
        </a:p>
      </dgm:t>
    </dgm:pt>
    <dgm:pt modelId="{CCB6C5CF-00EB-4682-8677-2705924602A2}">
      <dgm:prSet phldrT="[Texto]"/>
      <dgm:spPr/>
      <dgm:t>
        <a:bodyPr/>
        <a:lstStyle/>
        <a:p>
          <a:r>
            <a:rPr lang="pt-BR" dirty="0" smtClean="0"/>
            <a:t>Produção</a:t>
          </a:r>
          <a:endParaRPr lang="pt-BR" dirty="0"/>
        </a:p>
      </dgm:t>
    </dgm:pt>
    <dgm:pt modelId="{A17B5752-8D16-4505-80B0-0BEC4F138739}" type="parTrans" cxnId="{0C761465-A7E0-4007-9BF7-10E13907E0A3}">
      <dgm:prSet/>
      <dgm:spPr/>
      <dgm:t>
        <a:bodyPr/>
        <a:lstStyle/>
        <a:p>
          <a:endParaRPr lang="pt-BR"/>
        </a:p>
      </dgm:t>
    </dgm:pt>
    <dgm:pt modelId="{5C1F959A-E7DA-4FC9-A143-202DC8ED4885}" type="sibTrans" cxnId="{0C761465-A7E0-4007-9BF7-10E13907E0A3}">
      <dgm:prSet/>
      <dgm:spPr/>
      <dgm:t>
        <a:bodyPr/>
        <a:lstStyle/>
        <a:p>
          <a:endParaRPr lang="pt-BR"/>
        </a:p>
      </dgm:t>
    </dgm:pt>
    <dgm:pt modelId="{5586F3D7-4804-4DB7-A69B-1082D21C6781}">
      <dgm:prSet phldrT="[Texto]"/>
      <dgm:spPr/>
      <dgm:t>
        <a:bodyPr/>
        <a:lstStyle/>
        <a:p>
          <a:r>
            <a:rPr lang="pt-BR" dirty="0" smtClean="0"/>
            <a:t>Venda</a:t>
          </a:r>
          <a:endParaRPr lang="pt-BR" dirty="0"/>
        </a:p>
      </dgm:t>
    </dgm:pt>
    <dgm:pt modelId="{30975AC4-86DD-4BAF-8634-9AE0A1D83FBE}" type="parTrans" cxnId="{4B0903D3-B9E3-4840-B0DA-05FEAB8380D7}">
      <dgm:prSet/>
      <dgm:spPr/>
      <dgm:t>
        <a:bodyPr/>
        <a:lstStyle/>
        <a:p>
          <a:endParaRPr lang="pt-BR"/>
        </a:p>
      </dgm:t>
    </dgm:pt>
    <dgm:pt modelId="{CD90D60E-A11F-45B9-94AC-B310B0831EFE}" type="sibTrans" cxnId="{4B0903D3-B9E3-4840-B0DA-05FEAB8380D7}">
      <dgm:prSet/>
      <dgm:spPr/>
      <dgm:t>
        <a:bodyPr/>
        <a:lstStyle/>
        <a:p>
          <a:endParaRPr lang="pt-BR"/>
        </a:p>
      </dgm:t>
    </dgm:pt>
    <dgm:pt modelId="{78ECBAE7-2EB8-45C6-97B1-5BFA86FFF5FD}" type="pres">
      <dgm:prSet presAssocID="{9361D68E-0179-4BF0-BB70-1132DE0F5AC7}" presName="Name0" presStyleCnt="0">
        <dgm:presLayoutVars>
          <dgm:dir/>
          <dgm:resizeHandles val="exact"/>
        </dgm:presLayoutVars>
      </dgm:prSet>
      <dgm:spPr/>
    </dgm:pt>
    <dgm:pt modelId="{E2FB3DC6-D714-4CEE-B3AE-01C4F5748058}" type="pres">
      <dgm:prSet presAssocID="{FE7A04F1-F188-4F5E-AC56-F4CCEF02907A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78924C-8D75-4379-88ED-7B77C9A0A837}" type="pres">
      <dgm:prSet presAssocID="{11D4FE25-E2AC-4F2D-A7C4-E574ACEFC863}" presName="parSpace" presStyleCnt="0"/>
      <dgm:spPr/>
    </dgm:pt>
    <dgm:pt modelId="{5DCB9D27-2E32-4768-B48A-2A66EC4A9168}" type="pres">
      <dgm:prSet presAssocID="{30E80B60-A46F-4D28-A785-2E431CC86696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7281CBC-6160-497E-B6D4-7448369073E6}" type="pres">
      <dgm:prSet presAssocID="{8298A1B0-3705-47BE-8AEE-78E3192FE498}" presName="parSpace" presStyleCnt="0"/>
      <dgm:spPr/>
    </dgm:pt>
    <dgm:pt modelId="{10AD822A-A1DD-47FF-B365-DD77B4DD26AD}" type="pres">
      <dgm:prSet presAssocID="{677F9CE5-CDF1-43F3-BEF9-29C15C999EA3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4E287EE-C31B-482F-9011-427F85316316}" type="pres">
      <dgm:prSet presAssocID="{5FDAA878-AD2E-4BFF-A1FD-498AC7FDD287}" presName="parSpace" presStyleCnt="0"/>
      <dgm:spPr/>
    </dgm:pt>
    <dgm:pt modelId="{11B18F0B-2C27-4183-8A01-5A0CEBBD9945}" type="pres">
      <dgm:prSet presAssocID="{CCB6C5CF-00EB-4682-8677-2705924602A2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95612EF-093C-4377-8334-871193814D44}" type="pres">
      <dgm:prSet presAssocID="{5C1F959A-E7DA-4FC9-A143-202DC8ED4885}" presName="parSpace" presStyleCnt="0"/>
      <dgm:spPr/>
    </dgm:pt>
    <dgm:pt modelId="{F5E57CB3-CC5C-4E24-B695-A72F10D57062}" type="pres">
      <dgm:prSet presAssocID="{5586F3D7-4804-4DB7-A69B-1082D21C6781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C761465-A7E0-4007-9BF7-10E13907E0A3}" srcId="{9361D68E-0179-4BF0-BB70-1132DE0F5AC7}" destId="{CCB6C5CF-00EB-4682-8677-2705924602A2}" srcOrd="3" destOrd="0" parTransId="{A17B5752-8D16-4505-80B0-0BEC4F138739}" sibTransId="{5C1F959A-E7DA-4FC9-A143-202DC8ED4885}"/>
    <dgm:cxn modelId="{B5D93188-635A-48DD-B8F7-5C5ED451FE4A}" type="presOf" srcId="{30E80B60-A46F-4D28-A785-2E431CC86696}" destId="{5DCB9D27-2E32-4768-B48A-2A66EC4A9168}" srcOrd="0" destOrd="0" presId="urn:microsoft.com/office/officeart/2005/8/layout/hChevron3"/>
    <dgm:cxn modelId="{15489339-9FD9-4535-BF35-AA0FBA8A98E8}" srcId="{9361D68E-0179-4BF0-BB70-1132DE0F5AC7}" destId="{30E80B60-A46F-4D28-A785-2E431CC86696}" srcOrd="1" destOrd="0" parTransId="{09C385F9-A151-41C0-9312-2EC04F122EE7}" sibTransId="{8298A1B0-3705-47BE-8AEE-78E3192FE498}"/>
    <dgm:cxn modelId="{4B0903D3-B9E3-4840-B0DA-05FEAB8380D7}" srcId="{9361D68E-0179-4BF0-BB70-1132DE0F5AC7}" destId="{5586F3D7-4804-4DB7-A69B-1082D21C6781}" srcOrd="4" destOrd="0" parTransId="{30975AC4-86DD-4BAF-8634-9AE0A1D83FBE}" sibTransId="{CD90D60E-A11F-45B9-94AC-B310B0831EFE}"/>
    <dgm:cxn modelId="{6215B15E-1313-4FCA-8FBD-52323DA42420}" type="presOf" srcId="{CCB6C5CF-00EB-4682-8677-2705924602A2}" destId="{11B18F0B-2C27-4183-8A01-5A0CEBBD9945}" srcOrd="0" destOrd="0" presId="urn:microsoft.com/office/officeart/2005/8/layout/hChevron3"/>
    <dgm:cxn modelId="{14FA0BE8-04C2-430B-8DE1-91E3181F80FB}" type="presOf" srcId="{5586F3D7-4804-4DB7-A69B-1082D21C6781}" destId="{F5E57CB3-CC5C-4E24-B695-A72F10D57062}" srcOrd="0" destOrd="0" presId="urn:microsoft.com/office/officeart/2005/8/layout/hChevron3"/>
    <dgm:cxn modelId="{7EEA5A9C-5C62-4000-8B1A-18E344CDEBA6}" srcId="{9361D68E-0179-4BF0-BB70-1132DE0F5AC7}" destId="{677F9CE5-CDF1-43F3-BEF9-29C15C999EA3}" srcOrd="2" destOrd="0" parTransId="{89AD0DF1-9C73-42B9-84A2-45C45B2D8A24}" sibTransId="{5FDAA878-AD2E-4BFF-A1FD-498AC7FDD287}"/>
    <dgm:cxn modelId="{4663A496-2154-4241-9E5E-35A572F57958}" type="presOf" srcId="{677F9CE5-CDF1-43F3-BEF9-29C15C999EA3}" destId="{10AD822A-A1DD-47FF-B365-DD77B4DD26AD}" srcOrd="0" destOrd="0" presId="urn:microsoft.com/office/officeart/2005/8/layout/hChevron3"/>
    <dgm:cxn modelId="{C5F63DB6-F4E3-4C71-83EF-0C01F0CA80FC}" type="presOf" srcId="{9361D68E-0179-4BF0-BB70-1132DE0F5AC7}" destId="{78ECBAE7-2EB8-45C6-97B1-5BFA86FFF5FD}" srcOrd="0" destOrd="0" presId="urn:microsoft.com/office/officeart/2005/8/layout/hChevron3"/>
    <dgm:cxn modelId="{37FB4F22-CC38-49BA-8610-36E523DC8798}" srcId="{9361D68E-0179-4BF0-BB70-1132DE0F5AC7}" destId="{FE7A04F1-F188-4F5E-AC56-F4CCEF02907A}" srcOrd="0" destOrd="0" parTransId="{043EC81E-7ED3-4A75-8CFD-F87DBFEEF520}" sibTransId="{11D4FE25-E2AC-4F2D-A7C4-E574ACEFC863}"/>
    <dgm:cxn modelId="{ABEE269B-42A3-4886-A03A-34B6040B44F0}" type="presOf" srcId="{FE7A04F1-F188-4F5E-AC56-F4CCEF02907A}" destId="{E2FB3DC6-D714-4CEE-B3AE-01C4F5748058}" srcOrd="0" destOrd="0" presId="urn:microsoft.com/office/officeart/2005/8/layout/hChevron3"/>
    <dgm:cxn modelId="{AE2FF385-A78E-4E7E-BB52-106329F19879}" type="presParOf" srcId="{78ECBAE7-2EB8-45C6-97B1-5BFA86FFF5FD}" destId="{E2FB3DC6-D714-4CEE-B3AE-01C4F5748058}" srcOrd="0" destOrd="0" presId="urn:microsoft.com/office/officeart/2005/8/layout/hChevron3"/>
    <dgm:cxn modelId="{20643B73-6DDB-4D25-BB3A-2BC4410A4C03}" type="presParOf" srcId="{78ECBAE7-2EB8-45C6-97B1-5BFA86FFF5FD}" destId="{6078924C-8D75-4379-88ED-7B77C9A0A837}" srcOrd="1" destOrd="0" presId="urn:microsoft.com/office/officeart/2005/8/layout/hChevron3"/>
    <dgm:cxn modelId="{11D62866-C0F2-4E26-B024-BEA8EC5DD5CC}" type="presParOf" srcId="{78ECBAE7-2EB8-45C6-97B1-5BFA86FFF5FD}" destId="{5DCB9D27-2E32-4768-B48A-2A66EC4A9168}" srcOrd="2" destOrd="0" presId="urn:microsoft.com/office/officeart/2005/8/layout/hChevron3"/>
    <dgm:cxn modelId="{EBB314EC-671D-4492-B801-02C980DFEA92}" type="presParOf" srcId="{78ECBAE7-2EB8-45C6-97B1-5BFA86FFF5FD}" destId="{E7281CBC-6160-497E-B6D4-7448369073E6}" srcOrd="3" destOrd="0" presId="urn:microsoft.com/office/officeart/2005/8/layout/hChevron3"/>
    <dgm:cxn modelId="{74932FE9-B828-442A-AD13-C53934110FC9}" type="presParOf" srcId="{78ECBAE7-2EB8-45C6-97B1-5BFA86FFF5FD}" destId="{10AD822A-A1DD-47FF-B365-DD77B4DD26AD}" srcOrd="4" destOrd="0" presId="urn:microsoft.com/office/officeart/2005/8/layout/hChevron3"/>
    <dgm:cxn modelId="{F721E46C-04AC-4088-BA9A-484C41DC18B5}" type="presParOf" srcId="{78ECBAE7-2EB8-45C6-97B1-5BFA86FFF5FD}" destId="{74E287EE-C31B-482F-9011-427F85316316}" srcOrd="5" destOrd="0" presId="urn:microsoft.com/office/officeart/2005/8/layout/hChevron3"/>
    <dgm:cxn modelId="{2BA3DD99-6CAB-4A27-ABF1-74C589A64FAA}" type="presParOf" srcId="{78ECBAE7-2EB8-45C6-97B1-5BFA86FFF5FD}" destId="{11B18F0B-2C27-4183-8A01-5A0CEBBD9945}" srcOrd="6" destOrd="0" presId="urn:microsoft.com/office/officeart/2005/8/layout/hChevron3"/>
    <dgm:cxn modelId="{E26C94B8-F6DD-4A01-B617-24B196E2B835}" type="presParOf" srcId="{78ECBAE7-2EB8-45C6-97B1-5BFA86FFF5FD}" destId="{395612EF-093C-4377-8334-871193814D44}" srcOrd="7" destOrd="0" presId="urn:microsoft.com/office/officeart/2005/8/layout/hChevron3"/>
    <dgm:cxn modelId="{18ACA6A0-51AF-4F3A-B489-6A92A54F9666}" type="presParOf" srcId="{78ECBAE7-2EB8-45C6-97B1-5BFA86FFF5FD}" destId="{F5E57CB3-CC5C-4E24-B695-A72F10D5706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59378A-D6E0-4DA2-B855-78E4A60F41DB}" type="doc">
      <dgm:prSet loTypeId="urn:microsoft.com/office/officeart/2005/8/layout/architecture+Icon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A900BE9-80FE-4599-9B84-59175C2972F5}">
      <dgm:prSet phldrT="[Texto]"/>
      <dgm:spPr/>
      <dgm:t>
        <a:bodyPr/>
        <a:lstStyle/>
        <a:p>
          <a:r>
            <a:rPr lang="pt-BR" smtClean="0"/>
            <a:t>Microsoft</a:t>
          </a:r>
          <a:endParaRPr lang="pt-BR"/>
        </a:p>
      </dgm:t>
    </dgm:pt>
    <dgm:pt modelId="{0153567A-428E-4579-8D7E-A158C0FC5A29}" type="parTrans" cxnId="{DE70470E-A3A4-4214-A059-F700288F2B6E}">
      <dgm:prSet/>
      <dgm:spPr/>
      <dgm:t>
        <a:bodyPr/>
        <a:lstStyle/>
        <a:p>
          <a:endParaRPr lang="pt-BR"/>
        </a:p>
      </dgm:t>
    </dgm:pt>
    <dgm:pt modelId="{B92DCDD7-C1FE-4211-ADDA-21F7A63F29BF}" type="sibTrans" cxnId="{DE70470E-A3A4-4214-A059-F700288F2B6E}">
      <dgm:prSet/>
      <dgm:spPr/>
      <dgm:t>
        <a:bodyPr/>
        <a:lstStyle/>
        <a:p>
          <a:endParaRPr lang="pt-BR"/>
        </a:p>
      </dgm:t>
    </dgm:pt>
    <dgm:pt modelId="{C753B979-04D1-4FFD-8EBA-7A815920E1C1}">
      <dgm:prSet phldrT="[Texto]"/>
      <dgm:spPr/>
      <dgm:t>
        <a:bodyPr/>
        <a:lstStyle/>
        <a:p>
          <a:r>
            <a:rPr lang="pt-BR" dirty="0" smtClean="0"/>
            <a:t>Skype</a:t>
          </a:r>
          <a:endParaRPr lang="pt-BR" dirty="0"/>
        </a:p>
      </dgm:t>
    </dgm:pt>
    <dgm:pt modelId="{CB2A9EA6-2368-4015-AD52-5682521439C5}" type="parTrans" cxnId="{B7C1DC7C-DA56-4137-AB32-537E6A2B77D2}">
      <dgm:prSet/>
      <dgm:spPr/>
      <dgm:t>
        <a:bodyPr/>
        <a:lstStyle/>
        <a:p>
          <a:endParaRPr lang="pt-BR"/>
        </a:p>
      </dgm:t>
    </dgm:pt>
    <dgm:pt modelId="{F08311C5-589A-46A7-95C8-E1DCF9DB2024}" type="sibTrans" cxnId="{B7C1DC7C-DA56-4137-AB32-537E6A2B77D2}">
      <dgm:prSet/>
      <dgm:spPr/>
      <dgm:t>
        <a:bodyPr/>
        <a:lstStyle/>
        <a:p>
          <a:endParaRPr lang="pt-BR"/>
        </a:p>
      </dgm:t>
    </dgm:pt>
    <dgm:pt modelId="{2991CACE-51E1-42C5-A85D-58264A24E0C2}">
      <dgm:prSet phldrT="[Texto]"/>
      <dgm:spPr/>
      <dgm:t>
        <a:bodyPr/>
        <a:lstStyle/>
        <a:p>
          <a:r>
            <a:rPr lang="pt-BR" dirty="0" smtClean="0"/>
            <a:t>Hotmail</a:t>
          </a:r>
          <a:endParaRPr lang="pt-BR" dirty="0"/>
        </a:p>
      </dgm:t>
    </dgm:pt>
    <dgm:pt modelId="{F9738D02-6113-4D69-B703-12F261267035}" type="parTrans" cxnId="{2DFD5479-F050-4341-B921-45BEE6E4A7E8}">
      <dgm:prSet/>
      <dgm:spPr/>
      <dgm:t>
        <a:bodyPr/>
        <a:lstStyle/>
        <a:p>
          <a:endParaRPr lang="pt-BR"/>
        </a:p>
      </dgm:t>
    </dgm:pt>
    <dgm:pt modelId="{73DFD0F8-5018-48AD-B306-1F94C9DF05B4}" type="sibTrans" cxnId="{2DFD5479-F050-4341-B921-45BEE6E4A7E8}">
      <dgm:prSet/>
      <dgm:spPr/>
      <dgm:t>
        <a:bodyPr/>
        <a:lstStyle/>
        <a:p>
          <a:endParaRPr lang="pt-BR"/>
        </a:p>
      </dgm:t>
    </dgm:pt>
    <dgm:pt modelId="{CC9B32AA-8B3A-4E1E-8B9C-A9AF2184B45B}">
      <dgm:prSet phldrT="[Texto]"/>
      <dgm:spPr/>
      <dgm:t>
        <a:bodyPr/>
        <a:lstStyle/>
        <a:p>
          <a:r>
            <a:rPr lang="pt-BR" dirty="0" err="1" smtClean="0"/>
            <a:t>Bungie</a:t>
          </a:r>
          <a:endParaRPr lang="pt-BR" dirty="0"/>
        </a:p>
      </dgm:t>
    </dgm:pt>
    <dgm:pt modelId="{9E6F08DD-BAC4-4D13-A7C6-774867CA03B3}" type="parTrans" cxnId="{127C9E1B-336A-4C8B-B994-81BC9B7051A4}">
      <dgm:prSet/>
      <dgm:spPr/>
      <dgm:t>
        <a:bodyPr/>
        <a:lstStyle/>
        <a:p>
          <a:endParaRPr lang="pt-BR"/>
        </a:p>
      </dgm:t>
    </dgm:pt>
    <dgm:pt modelId="{2E76982E-9017-464C-AA64-8EC4BF48A183}" type="sibTrans" cxnId="{127C9E1B-336A-4C8B-B994-81BC9B7051A4}">
      <dgm:prSet/>
      <dgm:spPr/>
      <dgm:t>
        <a:bodyPr/>
        <a:lstStyle/>
        <a:p>
          <a:endParaRPr lang="pt-BR"/>
        </a:p>
      </dgm:t>
    </dgm:pt>
    <dgm:pt modelId="{57892AC8-ED61-4BB9-99AC-CB78111BBC2F}">
      <dgm:prSet phldrT="[Texto]"/>
      <dgm:spPr/>
      <dgm:t>
        <a:bodyPr/>
        <a:lstStyle/>
        <a:p>
          <a:r>
            <a:rPr lang="pt-BR" dirty="0" err="1" smtClean="0"/>
            <a:t>Forehought</a:t>
          </a:r>
          <a:endParaRPr lang="pt-BR" dirty="0"/>
        </a:p>
      </dgm:t>
    </dgm:pt>
    <dgm:pt modelId="{8C2940CC-7E2E-46A8-A392-61E3EE8E6871}" type="parTrans" cxnId="{FA4CB625-DE6C-4E1A-9E15-7758A9187715}">
      <dgm:prSet/>
      <dgm:spPr/>
      <dgm:t>
        <a:bodyPr/>
        <a:lstStyle/>
        <a:p>
          <a:endParaRPr lang="pt-BR"/>
        </a:p>
      </dgm:t>
    </dgm:pt>
    <dgm:pt modelId="{B5C101AE-1513-41AF-BB53-515CEF188943}" type="sibTrans" cxnId="{FA4CB625-DE6C-4E1A-9E15-7758A9187715}">
      <dgm:prSet/>
      <dgm:spPr/>
      <dgm:t>
        <a:bodyPr/>
        <a:lstStyle/>
        <a:p>
          <a:endParaRPr lang="pt-BR"/>
        </a:p>
      </dgm:t>
    </dgm:pt>
    <dgm:pt modelId="{2F49DEF4-8BAC-4CF4-AD26-BE3979C1D9F8}">
      <dgm:prSet phldrT="[Texto]"/>
      <dgm:spPr/>
      <dgm:t>
        <a:bodyPr/>
        <a:lstStyle/>
        <a:p>
          <a:r>
            <a:rPr lang="pt-BR" dirty="0" err="1" smtClean="0"/>
            <a:t>Shapeware</a:t>
          </a:r>
          <a:endParaRPr lang="pt-BR" dirty="0"/>
        </a:p>
      </dgm:t>
    </dgm:pt>
    <dgm:pt modelId="{F23AD5DB-7B5B-45E4-BA55-B6A318E0BDE0}" type="sibTrans" cxnId="{C355277C-63BB-463E-9CC1-980AD82EF091}">
      <dgm:prSet/>
      <dgm:spPr/>
      <dgm:t>
        <a:bodyPr/>
        <a:lstStyle/>
        <a:p>
          <a:endParaRPr lang="pt-BR"/>
        </a:p>
      </dgm:t>
    </dgm:pt>
    <dgm:pt modelId="{1B8EBF66-9B2D-4224-967E-AA35A74DBB55}" type="parTrans" cxnId="{C355277C-63BB-463E-9CC1-980AD82EF091}">
      <dgm:prSet/>
      <dgm:spPr/>
      <dgm:t>
        <a:bodyPr/>
        <a:lstStyle/>
        <a:p>
          <a:endParaRPr lang="pt-BR"/>
        </a:p>
      </dgm:t>
    </dgm:pt>
    <dgm:pt modelId="{64C9204B-9DE6-4C7B-BBF6-C11DF0142FA3}" type="pres">
      <dgm:prSet presAssocID="{9F59378A-D6E0-4DA2-B855-78E4A60F41D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9038351-E267-4CE5-8343-1DF7FCB3E6C6}" type="pres">
      <dgm:prSet presAssocID="{EA900BE9-80FE-4599-9B84-59175C2972F5}" presName="vertOne" presStyleCnt="0"/>
      <dgm:spPr/>
    </dgm:pt>
    <dgm:pt modelId="{13AC2FC8-F7AF-491E-BFC1-9C2261EA740C}" type="pres">
      <dgm:prSet presAssocID="{EA900BE9-80FE-4599-9B84-59175C2972F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839C46D-C49A-4CD6-9906-006D6AF5D13F}" type="pres">
      <dgm:prSet presAssocID="{EA900BE9-80FE-4599-9B84-59175C2972F5}" presName="parTransOne" presStyleCnt="0"/>
      <dgm:spPr/>
    </dgm:pt>
    <dgm:pt modelId="{4AE8C855-1F80-4D9C-A7BA-B731122E4CB4}" type="pres">
      <dgm:prSet presAssocID="{EA900BE9-80FE-4599-9B84-59175C2972F5}" presName="horzOne" presStyleCnt="0"/>
      <dgm:spPr/>
    </dgm:pt>
    <dgm:pt modelId="{E03DD427-D744-4EF8-BDFD-5BF698072952}" type="pres">
      <dgm:prSet presAssocID="{C753B979-04D1-4FFD-8EBA-7A815920E1C1}" presName="vertTwo" presStyleCnt="0"/>
      <dgm:spPr/>
    </dgm:pt>
    <dgm:pt modelId="{2853652D-B1FF-499B-870F-FCE4FCDEA5DD}" type="pres">
      <dgm:prSet presAssocID="{C753B979-04D1-4FFD-8EBA-7A815920E1C1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896948C-2F4A-43D2-86CF-6AE57F48565A}" type="pres">
      <dgm:prSet presAssocID="{C753B979-04D1-4FFD-8EBA-7A815920E1C1}" presName="parTransTwo" presStyleCnt="0"/>
      <dgm:spPr/>
    </dgm:pt>
    <dgm:pt modelId="{4F3A3845-61DD-4753-BEAE-7A149A829FBB}" type="pres">
      <dgm:prSet presAssocID="{C753B979-04D1-4FFD-8EBA-7A815920E1C1}" presName="horzTwo" presStyleCnt="0"/>
      <dgm:spPr/>
    </dgm:pt>
    <dgm:pt modelId="{F069F60D-AC21-4752-9590-477AD8BE69F6}" type="pres">
      <dgm:prSet presAssocID="{2991CACE-51E1-42C5-A85D-58264A24E0C2}" presName="vertThree" presStyleCnt="0"/>
      <dgm:spPr/>
    </dgm:pt>
    <dgm:pt modelId="{33B22486-B586-4DA3-A9B5-07F66959CAB1}" type="pres">
      <dgm:prSet presAssocID="{2991CACE-51E1-42C5-A85D-58264A24E0C2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0D4046F-5546-46BA-8A53-9A8FC37D16F2}" type="pres">
      <dgm:prSet presAssocID="{2991CACE-51E1-42C5-A85D-58264A24E0C2}" presName="horzThree" presStyleCnt="0"/>
      <dgm:spPr/>
    </dgm:pt>
    <dgm:pt modelId="{07930F32-D86B-416A-ACDE-FB85487A9E58}" type="pres">
      <dgm:prSet presAssocID="{73DFD0F8-5018-48AD-B306-1F94C9DF05B4}" presName="sibSpaceThree" presStyleCnt="0"/>
      <dgm:spPr/>
    </dgm:pt>
    <dgm:pt modelId="{8EE2EA05-41B5-4885-8B3B-B1AC43309859}" type="pres">
      <dgm:prSet presAssocID="{CC9B32AA-8B3A-4E1E-8B9C-A9AF2184B45B}" presName="vertThree" presStyleCnt="0"/>
      <dgm:spPr/>
    </dgm:pt>
    <dgm:pt modelId="{3494CFCE-1731-4623-9253-25FF27C2A649}" type="pres">
      <dgm:prSet presAssocID="{CC9B32AA-8B3A-4E1E-8B9C-A9AF2184B45B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7F69D33-4D0D-4830-99C4-74D211B7A9E8}" type="pres">
      <dgm:prSet presAssocID="{CC9B32AA-8B3A-4E1E-8B9C-A9AF2184B45B}" presName="horzThree" presStyleCnt="0"/>
      <dgm:spPr/>
    </dgm:pt>
    <dgm:pt modelId="{B130B197-7C5F-449C-B356-8723807837FD}" type="pres">
      <dgm:prSet presAssocID="{F08311C5-589A-46A7-95C8-E1DCF9DB2024}" presName="sibSpaceTwo" presStyleCnt="0"/>
      <dgm:spPr/>
    </dgm:pt>
    <dgm:pt modelId="{E12E450F-266E-437A-BF7A-4C4F1313165E}" type="pres">
      <dgm:prSet presAssocID="{57892AC8-ED61-4BB9-99AC-CB78111BBC2F}" presName="vertTwo" presStyleCnt="0"/>
      <dgm:spPr/>
    </dgm:pt>
    <dgm:pt modelId="{3082296D-4DEB-4F90-9957-B762A1D622E2}" type="pres">
      <dgm:prSet presAssocID="{57892AC8-ED61-4BB9-99AC-CB78111BBC2F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56C61A9-FFA0-4A62-B2C5-F043C188F912}" type="pres">
      <dgm:prSet presAssocID="{57892AC8-ED61-4BB9-99AC-CB78111BBC2F}" presName="parTransTwo" presStyleCnt="0"/>
      <dgm:spPr/>
    </dgm:pt>
    <dgm:pt modelId="{9870F1F2-1083-4D3E-9961-BEBCB8C2FE33}" type="pres">
      <dgm:prSet presAssocID="{57892AC8-ED61-4BB9-99AC-CB78111BBC2F}" presName="horzTwo" presStyleCnt="0"/>
      <dgm:spPr/>
    </dgm:pt>
    <dgm:pt modelId="{4094E990-F228-460D-BA8E-8A4059AF92AF}" type="pres">
      <dgm:prSet presAssocID="{2F49DEF4-8BAC-4CF4-AD26-BE3979C1D9F8}" presName="vertThree" presStyleCnt="0"/>
      <dgm:spPr/>
    </dgm:pt>
    <dgm:pt modelId="{CD72B1DF-0729-473E-BA4D-85E033194808}" type="pres">
      <dgm:prSet presAssocID="{2F49DEF4-8BAC-4CF4-AD26-BE3979C1D9F8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B792BF-03CF-435C-9078-9CF8971D95EF}" type="pres">
      <dgm:prSet presAssocID="{2F49DEF4-8BAC-4CF4-AD26-BE3979C1D9F8}" presName="horzThree" presStyleCnt="0"/>
      <dgm:spPr/>
    </dgm:pt>
  </dgm:ptLst>
  <dgm:cxnLst>
    <dgm:cxn modelId="{8F1263E1-D988-4467-894A-A8E6E1FE2138}" type="presOf" srcId="{2F49DEF4-8BAC-4CF4-AD26-BE3979C1D9F8}" destId="{CD72B1DF-0729-473E-BA4D-85E033194808}" srcOrd="0" destOrd="0" presId="urn:microsoft.com/office/officeart/2005/8/layout/architecture+Icon"/>
    <dgm:cxn modelId="{1763DFD8-0A06-411C-833F-8CA5051594A1}" type="presOf" srcId="{C753B979-04D1-4FFD-8EBA-7A815920E1C1}" destId="{2853652D-B1FF-499B-870F-FCE4FCDEA5DD}" srcOrd="0" destOrd="0" presId="urn:microsoft.com/office/officeart/2005/8/layout/architecture+Icon"/>
    <dgm:cxn modelId="{FA4CB625-DE6C-4E1A-9E15-7758A9187715}" srcId="{EA900BE9-80FE-4599-9B84-59175C2972F5}" destId="{57892AC8-ED61-4BB9-99AC-CB78111BBC2F}" srcOrd="1" destOrd="0" parTransId="{8C2940CC-7E2E-46A8-A392-61E3EE8E6871}" sibTransId="{B5C101AE-1513-41AF-BB53-515CEF188943}"/>
    <dgm:cxn modelId="{C355277C-63BB-463E-9CC1-980AD82EF091}" srcId="{57892AC8-ED61-4BB9-99AC-CB78111BBC2F}" destId="{2F49DEF4-8BAC-4CF4-AD26-BE3979C1D9F8}" srcOrd="0" destOrd="0" parTransId="{1B8EBF66-9B2D-4224-967E-AA35A74DBB55}" sibTransId="{F23AD5DB-7B5B-45E4-BA55-B6A318E0BDE0}"/>
    <dgm:cxn modelId="{64E37460-591A-4769-827D-2AA9C456E917}" type="presOf" srcId="{CC9B32AA-8B3A-4E1E-8B9C-A9AF2184B45B}" destId="{3494CFCE-1731-4623-9253-25FF27C2A649}" srcOrd="0" destOrd="0" presId="urn:microsoft.com/office/officeart/2005/8/layout/architecture+Icon"/>
    <dgm:cxn modelId="{127C9E1B-336A-4C8B-B994-81BC9B7051A4}" srcId="{C753B979-04D1-4FFD-8EBA-7A815920E1C1}" destId="{CC9B32AA-8B3A-4E1E-8B9C-A9AF2184B45B}" srcOrd="1" destOrd="0" parTransId="{9E6F08DD-BAC4-4D13-A7C6-774867CA03B3}" sibTransId="{2E76982E-9017-464C-AA64-8EC4BF48A183}"/>
    <dgm:cxn modelId="{87F19B54-E088-49B1-81C8-4D4DECF0AA33}" type="presOf" srcId="{57892AC8-ED61-4BB9-99AC-CB78111BBC2F}" destId="{3082296D-4DEB-4F90-9957-B762A1D622E2}" srcOrd="0" destOrd="0" presId="urn:microsoft.com/office/officeart/2005/8/layout/architecture+Icon"/>
    <dgm:cxn modelId="{2DFD5479-F050-4341-B921-45BEE6E4A7E8}" srcId="{C753B979-04D1-4FFD-8EBA-7A815920E1C1}" destId="{2991CACE-51E1-42C5-A85D-58264A24E0C2}" srcOrd="0" destOrd="0" parTransId="{F9738D02-6113-4D69-B703-12F261267035}" sibTransId="{73DFD0F8-5018-48AD-B306-1F94C9DF05B4}"/>
    <dgm:cxn modelId="{CAB6918D-3FCF-4440-859D-9D8DE440C063}" type="presOf" srcId="{EA900BE9-80FE-4599-9B84-59175C2972F5}" destId="{13AC2FC8-F7AF-491E-BFC1-9C2261EA740C}" srcOrd="0" destOrd="0" presId="urn:microsoft.com/office/officeart/2005/8/layout/architecture+Icon"/>
    <dgm:cxn modelId="{62086768-9AF1-4BCA-BEDA-CE57A05CAB2C}" type="presOf" srcId="{2991CACE-51E1-42C5-A85D-58264A24E0C2}" destId="{33B22486-B586-4DA3-A9B5-07F66959CAB1}" srcOrd="0" destOrd="0" presId="urn:microsoft.com/office/officeart/2005/8/layout/architecture+Icon"/>
    <dgm:cxn modelId="{315E0C0A-1103-4F69-932E-E67A9DE0933E}" type="presOf" srcId="{9F59378A-D6E0-4DA2-B855-78E4A60F41DB}" destId="{64C9204B-9DE6-4C7B-BBF6-C11DF0142FA3}" srcOrd="0" destOrd="0" presId="urn:microsoft.com/office/officeart/2005/8/layout/architecture+Icon"/>
    <dgm:cxn modelId="{B7C1DC7C-DA56-4137-AB32-537E6A2B77D2}" srcId="{EA900BE9-80FE-4599-9B84-59175C2972F5}" destId="{C753B979-04D1-4FFD-8EBA-7A815920E1C1}" srcOrd="0" destOrd="0" parTransId="{CB2A9EA6-2368-4015-AD52-5682521439C5}" sibTransId="{F08311C5-589A-46A7-95C8-E1DCF9DB2024}"/>
    <dgm:cxn modelId="{DE70470E-A3A4-4214-A059-F700288F2B6E}" srcId="{9F59378A-D6E0-4DA2-B855-78E4A60F41DB}" destId="{EA900BE9-80FE-4599-9B84-59175C2972F5}" srcOrd="0" destOrd="0" parTransId="{0153567A-428E-4579-8D7E-A158C0FC5A29}" sibTransId="{B92DCDD7-C1FE-4211-ADDA-21F7A63F29BF}"/>
    <dgm:cxn modelId="{24E9ED48-FF93-4A72-9704-CABB03ABD5A8}" type="presParOf" srcId="{64C9204B-9DE6-4C7B-BBF6-C11DF0142FA3}" destId="{79038351-E267-4CE5-8343-1DF7FCB3E6C6}" srcOrd="0" destOrd="0" presId="urn:microsoft.com/office/officeart/2005/8/layout/architecture+Icon"/>
    <dgm:cxn modelId="{2E26DEFF-8951-4B85-9CFC-9B0E3005D191}" type="presParOf" srcId="{79038351-E267-4CE5-8343-1DF7FCB3E6C6}" destId="{13AC2FC8-F7AF-491E-BFC1-9C2261EA740C}" srcOrd="0" destOrd="0" presId="urn:microsoft.com/office/officeart/2005/8/layout/architecture+Icon"/>
    <dgm:cxn modelId="{375A65B7-6AE3-401D-8F42-AAB3C25BF188}" type="presParOf" srcId="{79038351-E267-4CE5-8343-1DF7FCB3E6C6}" destId="{D839C46D-C49A-4CD6-9906-006D6AF5D13F}" srcOrd="1" destOrd="0" presId="urn:microsoft.com/office/officeart/2005/8/layout/architecture+Icon"/>
    <dgm:cxn modelId="{FBF531EF-0DEA-4D3E-B660-6363AD83E07B}" type="presParOf" srcId="{79038351-E267-4CE5-8343-1DF7FCB3E6C6}" destId="{4AE8C855-1F80-4D9C-A7BA-B731122E4CB4}" srcOrd="2" destOrd="0" presId="urn:microsoft.com/office/officeart/2005/8/layout/architecture+Icon"/>
    <dgm:cxn modelId="{5F94F805-9DCF-490A-BA51-0DAE1737E42B}" type="presParOf" srcId="{4AE8C855-1F80-4D9C-A7BA-B731122E4CB4}" destId="{E03DD427-D744-4EF8-BDFD-5BF698072952}" srcOrd="0" destOrd="0" presId="urn:microsoft.com/office/officeart/2005/8/layout/architecture+Icon"/>
    <dgm:cxn modelId="{7A0242CC-77A9-414C-AE1B-C97B6A321E0F}" type="presParOf" srcId="{E03DD427-D744-4EF8-BDFD-5BF698072952}" destId="{2853652D-B1FF-499B-870F-FCE4FCDEA5DD}" srcOrd="0" destOrd="0" presId="urn:microsoft.com/office/officeart/2005/8/layout/architecture+Icon"/>
    <dgm:cxn modelId="{5B872CAF-5F7A-4568-8210-595104759C33}" type="presParOf" srcId="{E03DD427-D744-4EF8-BDFD-5BF698072952}" destId="{8896948C-2F4A-43D2-86CF-6AE57F48565A}" srcOrd="1" destOrd="0" presId="urn:microsoft.com/office/officeart/2005/8/layout/architecture+Icon"/>
    <dgm:cxn modelId="{A29F20C6-0FFD-4498-9215-7126B4217494}" type="presParOf" srcId="{E03DD427-D744-4EF8-BDFD-5BF698072952}" destId="{4F3A3845-61DD-4753-BEAE-7A149A829FBB}" srcOrd="2" destOrd="0" presId="urn:microsoft.com/office/officeart/2005/8/layout/architecture+Icon"/>
    <dgm:cxn modelId="{EBC4573B-5E69-4A36-94D6-E30DBC429A6F}" type="presParOf" srcId="{4F3A3845-61DD-4753-BEAE-7A149A829FBB}" destId="{F069F60D-AC21-4752-9590-477AD8BE69F6}" srcOrd="0" destOrd="0" presId="urn:microsoft.com/office/officeart/2005/8/layout/architecture+Icon"/>
    <dgm:cxn modelId="{61C49980-9A67-4C70-8DDF-EFA667B6EB67}" type="presParOf" srcId="{F069F60D-AC21-4752-9590-477AD8BE69F6}" destId="{33B22486-B586-4DA3-A9B5-07F66959CAB1}" srcOrd="0" destOrd="0" presId="urn:microsoft.com/office/officeart/2005/8/layout/architecture+Icon"/>
    <dgm:cxn modelId="{C45EE827-9BFC-4FB7-9DA0-ECD8EA7AAF9E}" type="presParOf" srcId="{F069F60D-AC21-4752-9590-477AD8BE69F6}" destId="{E0D4046F-5546-46BA-8A53-9A8FC37D16F2}" srcOrd="1" destOrd="0" presId="urn:microsoft.com/office/officeart/2005/8/layout/architecture+Icon"/>
    <dgm:cxn modelId="{2B16E32E-C5D0-4AD3-9770-355047F5C625}" type="presParOf" srcId="{4F3A3845-61DD-4753-BEAE-7A149A829FBB}" destId="{07930F32-D86B-416A-ACDE-FB85487A9E58}" srcOrd="1" destOrd="0" presId="urn:microsoft.com/office/officeart/2005/8/layout/architecture+Icon"/>
    <dgm:cxn modelId="{5F6AA6FE-430A-4AA0-8124-E0C3225CB53B}" type="presParOf" srcId="{4F3A3845-61DD-4753-BEAE-7A149A829FBB}" destId="{8EE2EA05-41B5-4885-8B3B-B1AC43309859}" srcOrd="2" destOrd="0" presId="urn:microsoft.com/office/officeart/2005/8/layout/architecture+Icon"/>
    <dgm:cxn modelId="{6507FE72-6AC6-4EFE-8D0C-D90D48F0FA03}" type="presParOf" srcId="{8EE2EA05-41B5-4885-8B3B-B1AC43309859}" destId="{3494CFCE-1731-4623-9253-25FF27C2A649}" srcOrd="0" destOrd="0" presId="urn:microsoft.com/office/officeart/2005/8/layout/architecture+Icon"/>
    <dgm:cxn modelId="{BD44EDE9-6B4F-4491-9B23-AB209305583A}" type="presParOf" srcId="{8EE2EA05-41B5-4885-8B3B-B1AC43309859}" destId="{B7F69D33-4D0D-4830-99C4-74D211B7A9E8}" srcOrd="1" destOrd="0" presId="urn:microsoft.com/office/officeart/2005/8/layout/architecture+Icon"/>
    <dgm:cxn modelId="{99D729BC-96D5-469D-9289-931E0AA9BB35}" type="presParOf" srcId="{4AE8C855-1F80-4D9C-A7BA-B731122E4CB4}" destId="{B130B197-7C5F-449C-B356-8723807837FD}" srcOrd="1" destOrd="0" presId="urn:microsoft.com/office/officeart/2005/8/layout/architecture+Icon"/>
    <dgm:cxn modelId="{E058B749-D29C-41BB-A35C-E031B50777D1}" type="presParOf" srcId="{4AE8C855-1F80-4D9C-A7BA-B731122E4CB4}" destId="{E12E450F-266E-437A-BF7A-4C4F1313165E}" srcOrd="2" destOrd="0" presId="urn:microsoft.com/office/officeart/2005/8/layout/architecture+Icon"/>
    <dgm:cxn modelId="{BC4B6169-71D5-41F1-BD87-3C1AD5BED21F}" type="presParOf" srcId="{E12E450F-266E-437A-BF7A-4C4F1313165E}" destId="{3082296D-4DEB-4F90-9957-B762A1D622E2}" srcOrd="0" destOrd="0" presId="urn:microsoft.com/office/officeart/2005/8/layout/architecture+Icon"/>
    <dgm:cxn modelId="{D4DEABB8-7C3A-4DFC-A6F4-B096669AB445}" type="presParOf" srcId="{E12E450F-266E-437A-BF7A-4C4F1313165E}" destId="{256C61A9-FFA0-4A62-B2C5-F043C188F912}" srcOrd="1" destOrd="0" presId="urn:microsoft.com/office/officeart/2005/8/layout/architecture+Icon"/>
    <dgm:cxn modelId="{3F2BC696-01C5-4544-8C14-50EFF99B14DE}" type="presParOf" srcId="{E12E450F-266E-437A-BF7A-4C4F1313165E}" destId="{9870F1F2-1083-4D3E-9961-BEBCB8C2FE33}" srcOrd="2" destOrd="0" presId="urn:microsoft.com/office/officeart/2005/8/layout/architecture+Icon"/>
    <dgm:cxn modelId="{072CB6BF-146A-4684-AD24-D48CC5FC78FE}" type="presParOf" srcId="{9870F1F2-1083-4D3E-9961-BEBCB8C2FE33}" destId="{4094E990-F228-460D-BA8E-8A4059AF92AF}" srcOrd="0" destOrd="0" presId="urn:microsoft.com/office/officeart/2005/8/layout/architecture+Icon"/>
    <dgm:cxn modelId="{5BA49B1A-2A1B-46FA-9530-C0577718B6C5}" type="presParOf" srcId="{4094E990-F228-460D-BA8E-8A4059AF92AF}" destId="{CD72B1DF-0729-473E-BA4D-85E033194808}" srcOrd="0" destOrd="0" presId="urn:microsoft.com/office/officeart/2005/8/layout/architecture+Icon"/>
    <dgm:cxn modelId="{53F1C516-8111-41DB-97F0-42A7CE8E87C2}" type="presParOf" srcId="{4094E990-F228-460D-BA8E-8A4059AF92AF}" destId="{C8B792BF-03CF-435C-9078-9CF8971D95EF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7C00F-A010-4A55-A823-9C03C134C7C5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4435E-A89A-49A8-A141-FE356110AD37}">
      <dsp:nvSpPr>
        <dsp:cNvPr id="0" name=""/>
        <dsp:cNvSpPr/>
      </dsp:nvSpPr>
      <dsp:spPr>
        <a:xfrm>
          <a:off x="6548" y="1219199"/>
          <a:ext cx="196215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Pensamento Estratégico</a:t>
          </a:r>
          <a:endParaRPr lang="pt-BR" sz="2200" kern="1200" dirty="0"/>
        </a:p>
      </dsp:txBody>
      <dsp:txXfrm>
        <a:off x="85903" y="1298554"/>
        <a:ext cx="1803440" cy="1466890"/>
      </dsp:txXfrm>
    </dsp:sp>
    <dsp:sp modelId="{2AA691A5-EAE9-4369-AEAF-A83624A91F3D}">
      <dsp:nvSpPr>
        <dsp:cNvPr id="0" name=""/>
        <dsp:cNvSpPr/>
      </dsp:nvSpPr>
      <dsp:spPr>
        <a:xfrm>
          <a:off x="2066925" y="1219199"/>
          <a:ext cx="196215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Planejamento Estratégico</a:t>
          </a:r>
          <a:endParaRPr lang="pt-BR" sz="2200" kern="1200" dirty="0"/>
        </a:p>
      </dsp:txBody>
      <dsp:txXfrm>
        <a:off x="2146280" y="1298554"/>
        <a:ext cx="1803440" cy="1466890"/>
      </dsp:txXfrm>
    </dsp:sp>
    <dsp:sp modelId="{ACB0EA27-D684-4918-963D-A558BFEEC754}">
      <dsp:nvSpPr>
        <dsp:cNvPr id="0" name=""/>
        <dsp:cNvSpPr/>
      </dsp:nvSpPr>
      <dsp:spPr>
        <a:xfrm>
          <a:off x="4127301" y="1219199"/>
          <a:ext cx="196215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Gestão Estratégica</a:t>
          </a:r>
          <a:endParaRPr lang="pt-BR" sz="2200" kern="1200" dirty="0"/>
        </a:p>
      </dsp:txBody>
      <dsp:txXfrm>
        <a:off x="4206656" y="1298554"/>
        <a:ext cx="1803440" cy="1466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D8984-8794-44DB-962F-6E1999D2C50A}">
      <dsp:nvSpPr>
        <dsp:cNvPr id="0" name=""/>
        <dsp:cNvSpPr/>
      </dsp:nvSpPr>
      <dsp:spPr>
        <a:xfrm>
          <a:off x="0" y="0"/>
          <a:ext cx="518160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600" kern="1200" dirty="0" smtClean="0"/>
            <a:t>Empresa</a:t>
          </a:r>
          <a:endParaRPr lang="pt-BR" sz="4600" kern="1200" dirty="0"/>
        </a:p>
      </dsp:txBody>
      <dsp:txXfrm>
        <a:off x="35709" y="35709"/>
        <a:ext cx="3865988" cy="1147782"/>
      </dsp:txXfrm>
    </dsp:sp>
    <dsp:sp modelId="{1232192B-C605-4AE6-B9C0-1D51693C981F}">
      <dsp:nvSpPr>
        <dsp:cNvPr id="0" name=""/>
        <dsp:cNvSpPr/>
      </dsp:nvSpPr>
      <dsp:spPr>
        <a:xfrm>
          <a:off x="457199" y="1422399"/>
          <a:ext cx="518160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600" kern="1200" dirty="0" smtClean="0"/>
            <a:t>Departamento</a:t>
          </a:r>
          <a:endParaRPr lang="pt-BR" sz="4600" kern="1200" dirty="0"/>
        </a:p>
      </dsp:txBody>
      <dsp:txXfrm>
        <a:off x="492908" y="1458108"/>
        <a:ext cx="3860502" cy="1147782"/>
      </dsp:txXfrm>
    </dsp:sp>
    <dsp:sp modelId="{21CB64EB-2632-42CB-A2A1-B72E073B78EC}">
      <dsp:nvSpPr>
        <dsp:cNvPr id="0" name=""/>
        <dsp:cNvSpPr/>
      </dsp:nvSpPr>
      <dsp:spPr>
        <a:xfrm>
          <a:off x="914399" y="2844799"/>
          <a:ext cx="518160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600" kern="1200" dirty="0" smtClean="0"/>
            <a:t>Indivíduo</a:t>
          </a:r>
          <a:endParaRPr lang="pt-BR" sz="4600" kern="1200" dirty="0"/>
        </a:p>
      </dsp:txBody>
      <dsp:txXfrm>
        <a:off x="950108" y="2880508"/>
        <a:ext cx="3860502" cy="1147782"/>
      </dsp:txXfrm>
    </dsp:sp>
    <dsp:sp modelId="{88600B98-69AD-4CA8-9C37-EDFD75C8438B}">
      <dsp:nvSpPr>
        <dsp:cNvPr id="0" name=""/>
        <dsp:cNvSpPr/>
      </dsp:nvSpPr>
      <dsp:spPr>
        <a:xfrm>
          <a:off x="438912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600" kern="1200"/>
        </a:p>
      </dsp:txBody>
      <dsp:txXfrm>
        <a:off x="4567428" y="924560"/>
        <a:ext cx="435864" cy="596341"/>
      </dsp:txXfrm>
    </dsp:sp>
    <dsp:sp modelId="{3496B224-EADA-475F-9277-9DBFF5EA4B9A}">
      <dsp:nvSpPr>
        <dsp:cNvPr id="0" name=""/>
        <dsp:cNvSpPr/>
      </dsp:nvSpPr>
      <dsp:spPr>
        <a:xfrm>
          <a:off x="484632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600" kern="1200"/>
        </a:p>
      </dsp:txBody>
      <dsp:txXfrm>
        <a:off x="5024628" y="2338832"/>
        <a:ext cx="435864" cy="5963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7A6FE-A8E8-46F4-A824-6D55DC80C323}">
      <dsp:nvSpPr>
        <dsp:cNvPr id="0" name=""/>
        <dsp:cNvSpPr/>
      </dsp:nvSpPr>
      <dsp:spPr>
        <a:xfrm>
          <a:off x="2325589" y="566"/>
          <a:ext cx="1037453" cy="10374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err="1" smtClean="0"/>
            <a:t>Plan</a:t>
          </a:r>
          <a:endParaRPr lang="pt-BR" sz="2100" kern="1200" dirty="0"/>
        </a:p>
      </dsp:txBody>
      <dsp:txXfrm>
        <a:off x="2477520" y="152497"/>
        <a:ext cx="733591" cy="733591"/>
      </dsp:txXfrm>
    </dsp:sp>
    <dsp:sp modelId="{81E28C17-89C4-4557-81B2-C9A8DEAA270E}">
      <dsp:nvSpPr>
        <dsp:cNvPr id="0" name=""/>
        <dsp:cNvSpPr/>
      </dsp:nvSpPr>
      <dsp:spPr>
        <a:xfrm rot="2700000">
          <a:off x="3251599" y="889156"/>
          <a:ext cx="275301" cy="3501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500" kern="1200"/>
        </a:p>
      </dsp:txBody>
      <dsp:txXfrm>
        <a:off x="3263694" y="929984"/>
        <a:ext cx="192711" cy="210084"/>
      </dsp:txXfrm>
    </dsp:sp>
    <dsp:sp modelId="{52514825-A9C8-4951-B507-A2710547E47A}">
      <dsp:nvSpPr>
        <dsp:cNvPr id="0" name=""/>
        <dsp:cNvSpPr/>
      </dsp:nvSpPr>
      <dsp:spPr>
        <a:xfrm>
          <a:off x="3426476" y="1101453"/>
          <a:ext cx="1037453" cy="10374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Do</a:t>
          </a:r>
          <a:endParaRPr lang="pt-BR" sz="2100" kern="1200" dirty="0"/>
        </a:p>
      </dsp:txBody>
      <dsp:txXfrm>
        <a:off x="3578407" y="1253384"/>
        <a:ext cx="733591" cy="733591"/>
      </dsp:txXfrm>
    </dsp:sp>
    <dsp:sp modelId="{6868B3DE-D023-41C2-AACD-2D85C719FF8C}">
      <dsp:nvSpPr>
        <dsp:cNvPr id="0" name=""/>
        <dsp:cNvSpPr/>
      </dsp:nvSpPr>
      <dsp:spPr>
        <a:xfrm rot="8100000">
          <a:off x="3262618" y="1990043"/>
          <a:ext cx="275301" cy="3501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500" kern="1200"/>
        </a:p>
      </dsp:txBody>
      <dsp:txXfrm rot="10800000">
        <a:off x="3333113" y="2030871"/>
        <a:ext cx="192711" cy="210084"/>
      </dsp:txXfrm>
    </dsp:sp>
    <dsp:sp modelId="{AAA3BE3F-ED30-4E86-8B89-9CF0E7488A3D}">
      <dsp:nvSpPr>
        <dsp:cNvPr id="0" name=""/>
        <dsp:cNvSpPr/>
      </dsp:nvSpPr>
      <dsp:spPr>
        <a:xfrm>
          <a:off x="2325589" y="2202340"/>
          <a:ext cx="1037453" cy="10374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err="1" smtClean="0"/>
            <a:t>Check</a:t>
          </a:r>
          <a:endParaRPr lang="pt-BR" sz="2100" kern="1200" dirty="0"/>
        </a:p>
      </dsp:txBody>
      <dsp:txXfrm>
        <a:off x="2477520" y="2354271"/>
        <a:ext cx="733591" cy="733591"/>
      </dsp:txXfrm>
    </dsp:sp>
    <dsp:sp modelId="{4E9FBA69-E50E-4970-85D7-FABA64A1892B}">
      <dsp:nvSpPr>
        <dsp:cNvPr id="0" name=""/>
        <dsp:cNvSpPr/>
      </dsp:nvSpPr>
      <dsp:spPr>
        <a:xfrm rot="13500000">
          <a:off x="2161731" y="2001062"/>
          <a:ext cx="275301" cy="3501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500" kern="1200"/>
        </a:p>
      </dsp:txBody>
      <dsp:txXfrm rot="10800000">
        <a:off x="2232226" y="2100290"/>
        <a:ext cx="192711" cy="210084"/>
      </dsp:txXfrm>
    </dsp:sp>
    <dsp:sp modelId="{2B6C60D7-28F5-4F09-9DAB-BF404D31285B}">
      <dsp:nvSpPr>
        <dsp:cNvPr id="0" name=""/>
        <dsp:cNvSpPr/>
      </dsp:nvSpPr>
      <dsp:spPr>
        <a:xfrm>
          <a:off x="1224702" y="1101453"/>
          <a:ext cx="1037453" cy="10374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err="1" smtClean="0"/>
            <a:t>Act</a:t>
          </a:r>
          <a:endParaRPr lang="pt-BR" sz="2100" kern="1200" dirty="0"/>
        </a:p>
      </dsp:txBody>
      <dsp:txXfrm>
        <a:off x="1376633" y="1253384"/>
        <a:ext cx="733591" cy="733591"/>
      </dsp:txXfrm>
    </dsp:sp>
    <dsp:sp modelId="{BCB1F59C-5DA0-4D33-94B4-265D007D05A3}">
      <dsp:nvSpPr>
        <dsp:cNvPr id="0" name=""/>
        <dsp:cNvSpPr/>
      </dsp:nvSpPr>
      <dsp:spPr>
        <a:xfrm rot="18900000">
          <a:off x="2150712" y="900175"/>
          <a:ext cx="275301" cy="3501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500" kern="1200"/>
        </a:p>
      </dsp:txBody>
      <dsp:txXfrm>
        <a:off x="2162807" y="999403"/>
        <a:ext cx="192711" cy="2100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68069-5C75-4F52-B3B6-076EA21298D7}">
      <dsp:nvSpPr>
        <dsp:cNvPr id="0" name=""/>
        <dsp:cNvSpPr/>
      </dsp:nvSpPr>
      <dsp:spPr>
        <a:xfrm rot="5400000">
          <a:off x="5553183" y="-2283037"/>
          <a:ext cx="841199" cy="56223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Missão, Visão, Valores 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Pedra fundamental, Postura da Instituição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Não são Executáveis, apenas estabelecem direcionamento e “freios” às possibilidades</a:t>
          </a:r>
          <a:endParaRPr lang="pt-BR" sz="1200" kern="1200" dirty="0"/>
        </a:p>
      </dsp:txBody>
      <dsp:txXfrm rot="-5400000">
        <a:off x="3162591" y="148619"/>
        <a:ext cx="5581320" cy="759071"/>
      </dsp:txXfrm>
    </dsp:sp>
    <dsp:sp modelId="{404009E2-52E2-4FBD-8A06-2B3B9B79AB2A}">
      <dsp:nvSpPr>
        <dsp:cNvPr id="0" name=""/>
        <dsp:cNvSpPr/>
      </dsp:nvSpPr>
      <dsp:spPr>
        <a:xfrm>
          <a:off x="0" y="2404"/>
          <a:ext cx="3162591" cy="1051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Estratégias Direcionais</a:t>
          </a:r>
          <a:endParaRPr lang="pt-BR" sz="2500" kern="1200" dirty="0"/>
        </a:p>
      </dsp:txBody>
      <dsp:txXfrm>
        <a:off x="51330" y="53734"/>
        <a:ext cx="3059931" cy="948839"/>
      </dsp:txXfrm>
    </dsp:sp>
    <dsp:sp modelId="{E5206532-7C8F-4EFA-ADED-2A331D524BCC}">
      <dsp:nvSpPr>
        <dsp:cNvPr id="0" name=""/>
        <dsp:cNvSpPr/>
      </dsp:nvSpPr>
      <dsp:spPr>
        <a:xfrm rot="5400000">
          <a:off x="5553183" y="-1178962"/>
          <a:ext cx="841199" cy="56223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Diversificação, Integração Vertical</a:t>
          </a:r>
          <a:endParaRPr lang="pt-BR" sz="1200" kern="1200" dirty="0"/>
        </a:p>
      </dsp:txBody>
      <dsp:txXfrm rot="-5400000">
        <a:off x="3162591" y="1252694"/>
        <a:ext cx="5581320" cy="759071"/>
      </dsp:txXfrm>
    </dsp:sp>
    <dsp:sp modelId="{B27C1B24-E235-4511-8BCB-482FBE1E642D}">
      <dsp:nvSpPr>
        <dsp:cNvPr id="0" name=""/>
        <dsp:cNvSpPr/>
      </dsp:nvSpPr>
      <dsp:spPr>
        <a:xfrm>
          <a:off x="0" y="1106479"/>
          <a:ext cx="3162591" cy="1051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Estratégias de Escopo Organizacional</a:t>
          </a:r>
          <a:endParaRPr lang="pt-BR" sz="2500" kern="1200" dirty="0"/>
        </a:p>
      </dsp:txBody>
      <dsp:txXfrm>
        <a:off x="51330" y="1157809"/>
        <a:ext cx="3059931" cy="948839"/>
      </dsp:txXfrm>
    </dsp:sp>
    <dsp:sp modelId="{F3BDE4F4-7BE2-41A2-B6DB-9077B3E9C21C}">
      <dsp:nvSpPr>
        <dsp:cNvPr id="0" name=""/>
        <dsp:cNvSpPr/>
      </dsp:nvSpPr>
      <dsp:spPr>
        <a:xfrm rot="5400000">
          <a:off x="5553183" y="-74888"/>
          <a:ext cx="841199" cy="56223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Aceleração, Alianças, Fusões</a:t>
          </a:r>
          <a:endParaRPr lang="pt-BR" sz="1200" kern="1200" dirty="0"/>
        </a:p>
      </dsp:txBody>
      <dsp:txXfrm rot="-5400000">
        <a:off x="3162591" y="2356768"/>
        <a:ext cx="5581320" cy="759071"/>
      </dsp:txXfrm>
    </dsp:sp>
    <dsp:sp modelId="{2A524A9B-0EA8-40FE-A47A-7E87EFB1A635}">
      <dsp:nvSpPr>
        <dsp:cNvPr id="0" name=""/>
        <dsp:cNvSpPr/>
      </dsp:nvSpPr>
      <dsp:spPr>
        <a:xfrm>
          <a:off x="0" y="2210554"/>
          <a:ext cx="3162591" cy="1051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Estratégias de Entrada de Mercado</a:t>
          </a:r>
          <a:endParaRPr lang="pt-BR" sz="2500" kern="1200" dirty="0"/>
        </a:p>
      </dsp:txBody>
      <dsp:txXfrm>
        <a:off x="51330" y="2261884"/>
        <a:ext cx="3059931" cy="948839"/>
      </dsp:txXfrm>
    </dsp:sp>
    <dsp:sp modelId="{CF554BA7-8537-42CC-8DE8-375356E525EE}">
      <dsp:nvSpPr>
        <dsp:cNvPr id="0" name=""/>
        <dsp:cNvSpPr/>
      </dsp:nvSpPr>
      <dsp:spPr>
        <a:xfrm rot="5400000">
          <a:off x="5553183" y="1029186"/>
          <a:ext cx="841199" cy="56223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Liderança em custo, Diferenciação</a:t>
          </a:r>
          <a:endParaRPr lang="pt-BR" sz="1200" kern="1200" dirty="0"/>
        </a:p>
      </dsp:txBody>
      <dsp:txXfrm rot="-5400000">
        <a:off x="3162591" y="3460842"/>
        <a:ext cx="5581320" cy="759071"/>
      </dsp:txXfrm>
    </dsp:sp>
    <dsp:sp modelId="{896B29AC-37A8-4CDA-A2AF-69A070EA1311}">
      <dsp:nvSpPr>
        <dsp:cNvPr id="0" name=""/>
        <dsp:cNvSpPr/>
      </dsp:nvSpPr>
      <dsp:spPr>
        <a:xfrm>
          <a:off x="0" y="3314628"/>
          <a:ext cx="3162591" cy="1051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Estratégia Corporativa</a:t>
          </a:r>
          <a:endParaRPr lang="pt-BR" sz="2500" kern="1200" dirty="0"/>
        </a:p>
      </dsp:txBody>
      <dsp:txXfrm>
        <a:off x="51330" y="3365958"/>
        <a:ext cx="3059931" cy="948839"/>
      </dsp:txXfrm>
    </dsp:sp>
    <dsp:sp modelId="{0C25F599-2E82-4F49-B192-B59CAF50628E}">
      <dsp:nvSpPr>
        <dsp:cNvPr id="0" name=""/>
        <dsp:cNvSpPr/>
      </dsp:nvSpPr>
      <dsp:spPr>
        <a:xfrm rot="5400000">
          <a:off x="5553183" y="2133260"/>
          <a:ext cx="841199" cy="56223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Produtos, Estrutura tecnológica</a:t>
          </a:r>
          <a:endParaRPr lang="pt-BR" sz="1200" kern="1200" dirty="0"/>
        </a:p>
      </dsp:txBody>
      <dsp:txXfrm rot="-5400000">
        <a:off x="3162591" y="4564916"/>
        <a:ext cx="5581320" cy="759071"/>
      </dsp:txXfrm>
    </dsp:sp>
    <dsp:sp modelId="{F48CEC02-FE9B-4CA2-ADC0-10BD5C6936C7}">
      <dsp:nvSpPr>
        <dsp:cNvPr id="0" name=""/>
        <dsp:cNvSpPr/>
      </dsp:nvSpPr>
      <dsp:spPr>
        <a:xfrm>
          <a:off x="0" y="4418703"/>
          <a:ext cx="3162591" cy="1051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Estratégias de Implementação</a:t>
          </a:r>
          <a:endParaRPr lang="pt-BR" sz="2500" kern="1200" dirty="0"/>
        </a:p>
      </dsp:txBody>
      <dsp:txXfrm>
        <a:off x="51330" y="4470033"/>
        <a:ext cx="3059931" cy="9488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B3DC6-D714-4CEE-B3AE-01C4F5748058}">
      <dsp:nvSpPr>
        <dsp:cNvPr id="0" name=""/>
        <dsp:cNvSpPr/>
      </dsp:nvSpPr>
      <dsp:spPr>
        <a:xfrm>
          <a:off x="1067" y="2363704"/>
          <a:ext cx="2082459" cy="83298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Extração</a:t>
          </a:r>
          <a:endParaRPr lang="pt-BR" sz="1500" kern="1200" dirty="0"/>
        </a:p>
      </dsp:txBody>
      <dsp:txXfrm>
        <a:off x="1067" y="2363704"/>
        <a:ext cx="1874213" cy="832983"/>
      </dsp:txXfrm>
    </dsp:sp>
    <dsp:sp modelId="{5DCB9D27-2E32-4768-B48A-2A66EC4A9168}">
      <dsp:nvSpPr>
        <dsp:cNvPr id="0" name=""/>
        <dsp:cNvSpPr/>
      </dsp:nvSpPr>
      <dsp:spPr>
        <a:xfrm>
          <a:off x="1667035" y="2363704"/>
          <a:ext cx="2082459" cy="8329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Transformação da Matéria-prima</a:t>
          </a:r>
          <a:endParaRPr lang="pt-BR" sz="1500" kern="1200" dirty="0"/>
        </a:p>
      </dsp:txBody>
      <dsp:txXfrm>
        <a:off x="2083527" y="2363704"/>
        <a:ext cx="1249476" cy="832983"/>
      </dsp:txXfrm>
    </dsp:sp>
    <dsp:sp modelId="{10AD822A-A1DD-47FF-B365-DD77B4DD26AD}">
      <dsp:nvSpPr>
        <dsp:cNvPr id="0" name=""/>
        <dsp:cNvSpPr/>
      </dsp:nvSpPr>
      <dsp:spPr>
        <a:xfrm>
          <a:off x="3333002" y="2363704"/>
          <a:ext cx="2082459" cy="8329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Concepção</a:t>
          </a:r>
          <a:endParaRPr lang="pt-BR" sz="1500" kern="1200" dirty="0"/>
        </a:p>
      </dsp:txBody>
      <dsp:txXfrm>
        <a:off x="3749494" y="2363704"/>
        <a:ext cx="1249476" cy="832983"/>
      </dsp:txXfrm>
    </dsp:sp>
    <dsp:sp modelId="{11B18F0B-2C27-4183-8A01-5A0CEBBD9945}">
      <dsp:nvSpPr>
        <dsp:cNvPr id="0" name=""/>
        <dsp:cNvSpPr/>
      </dsp:nvSpPr>
      <dsp:spPr>
        <a:xfrm>
          <a:off x="4998969" y="2363704"/>
          <a:ext cx="2082459" cy="8329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Produção</a:t>
          </a:r>
          <a:endParaRPr lang="pt-BR" sz="1500" kern="1200" dirty="0"/>
        </a:p>
      </dsp:txBody>
      <dsp:txXfrm>
        <a:off x="5415461" y="2363704"/>
        <a:ext cx="1249476" cy="832983"/>
      </dsp:txXfrm>
    </dsp:sp>
    <dsp:sp modelId="{F5E57CB3-CC5C-4E24-B695-A72F10D57062}">
      <dsp:nvSpPr>
        <dsp:cNvPr id="0" name=""/>
        <dsp:cNvSpPr/>
      </dsp:nvSpPr>
      <dsp:spPr>
        <a:xfrm>
          <a:off x="6664936" y="2363704"/>
          <a:ext cx="2082459" cy="8329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Venda</a:t>
          </a:r>
          <a:endParaRPr lang="pt-BR" sz="1500" kern="1200" dirty="0"/>
        </a:p>
      </dsp:txBody>
      <dsp:txXfrm>
        <a:off x="7081428" y="2363704"/>
        <a:ext cx="1249476" cy="8329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C2FC8-F7AF-491E-BFC1-9C2261EA740C}">
      <dsp:nvSpPr>
        <dsp:cNvPr id="0" name=""/>
        <dsp:cNvSpPr/>
      </dsp:nvSpPr>
      <dsp:spPr>
        <a:xfrm>
          <a:off x="581" y="2085458"/>
          <a:ext cx="5063061" cy="953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100" kern="1200" smtClean="0"/>
            <a:t>Microsoft</a:t>
          </a:r>
          <a:endParaRPr lang="pt-BR" sz="4100" kern="1200"/>
        </a:p>
      </dsp:txBody>
      <dsp:txXfrm>
        <a:off x="28494" y="2113371"/>
        <a:ext cx="5007235" cy="897177"/>
      </dsp:txXfrm>
    </dsp:sp>
    <dsp:sp modelId="{2853652D-B1FF-499B-870F-FCE4FCDEA5DD}">
      <dsp:nvSpPr>
        <dsp:cNvPr id="0" name=""/>
        <dsp:cNvSpPr/>
      </dsp:nvSpPr>
      <dsp:spPr>
        <a:xfrm>
          <a:off x="581" y="1043554"/>
          <a:ext cx="3307348" cy="953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Skype</a:t>
          </a:r>
          <a:endParaRPr lang="pt-BR" sz="2200" kern="1200" dirty="0"/>
        </a:p>
      </dsp:txBody>
      <dsp:txXfrm>
        <a:off x="28494" y="1071467"/>
        <a:ext cx="3251522" cy="897177"/>
      </dsp:txXfrm>
    </dsp:sp>
    <dsp:sp modelId="{33B22486-B586-4DA3-A9B5-07F66959CAB1}">
      <dsp:nvSpPr>
        <dsp:cNvPr id="0" name=""/>
        <dsp:cNvSpPr/>
      </dsp:nvSpPr>
      <dsp:spPr>
        <a:xfrm>
          <a:off x="581" y="1649"/>
          <a:ext cx="1619661" cy="953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Hotmail</a:t>
          </a:r>
          <a:endParaRPr lang="pt-BR" sz="2200" kern="1200" dirty="0"/>
        </a:p>
      </dsp:txBody>
      <dsp:txXfrm>
        <a:off x="28494" y="29562"/>
        <a:ext cx="1563835" cy="897177"/>
      </dsp:txXfrm>
    </dsp:sp>
    <dsp:sp modelId="{3494CFCE-1731-4623-9253-25FF27C2A649}">
      <dsp:nvSpPr>
        <dsp:cNvPr id="0" name=""/>
        <dsp:cNvSpPr/>
      </dsp:nvSpPr>
      <dsp:spPr>
        <a:xfrm>
          <a:off x="1688268" y="1649"/>
          <a:ext cx="1619661" cy="953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err="1" smtClean="0"/>
            <a:t>Bungie</a:t>
          </a:r>
          <a:endParaRPr lang="pt-BR" sz="2200" kern="1200" dirty="0"/>
        </a:p>
      </dsp:txBody>
      <dsp:txXfrm>
        <a:off x="1716181" y="29562"/>
        <a:ext cx="1563835" cy="897177"/>
      </dsp:txXfrm>
    </dsp:sp>
    <dsp:sp modelId="{3082296D-4DEB-4F90-9957-B762A1D622E2}">
      <dsp:nvSpPr>
        <dsp:cNvPr id="0" name=""/>
        <dsp:cNvSpPr/>
      </dsp:nvSpPr>
      <dsp:spPr>
        <a:xfrm>
          <a:off x="3443981" y="1043554"/>
          <a:ext cx="1619661" cy="953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err="1" smtClean="0"/>
            <a:t>Forehought</a:t>
          </a:r>
          <a:endParaRPr lang="pt-BR" sz="2200" kern="1200" dirty="0"/>
        </a:p>
      </dsp:txBody>
      <dsp:txXfrm>
        <a:off x="3471894" y="1071467"/>
        <a:ext cx="1563835" cy="897177"/>
      </dsp:txXfrm>
    </dsp:sp>
    <dsp:sp modelId="{CD72B1DF-0729-473E-BA4D-85E033194808}">
      <dsp:nvSpPr>
        <dsp:cNvPr id="0" name=""/>
        <dsp:cNvSpPr/>
      </dsp:nvSpPr>
      <dsp:spPr>
        <a:xfrm>
          <a:off x="3443981" y="1649"/>
          <a:ext cx="1619661" cy="953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err="1" smtClean="0"/>
            <a:t>Shapeware</a:t>
          </a:r>
          <a:endParaRPr lang="pt-BR" sz="2200" kern="1200" dirty="0"/>
        </a:p>
      </dsp:txBody>
      <dsp:txXfrm>
        <a:off x="3471894" y="29562"/>
        <a:ext cx="1563835" cy="897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Layout da arquitetura"/>
  <dgm:desc val="Use para mostrar relações hierárquicas criadas do zero. Esse layout funciona bem para mostrar componentes arquitetônicos ou objetos criados com base em outros objeto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F2C2B-E6FE-4B40-8FEC-059ACBF2FDAF}" type="datetimeFigureOut">
              <a:rPr lang="pt-BR" smtClean="0"/>
              <a:t>01/04/2012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40BAF-D24D-4C97-849F-1EA08CBC69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641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01/04/2012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78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01/04/2012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1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01/04/2012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62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01/04/2012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4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01/04/2012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3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01/04/2012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29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01/04/2012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76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01/04/2012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69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01/04/2012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8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01/04/2012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35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01/04/2012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91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22F9-ED1D-4ED7-B6EB-0D54C48D0846}" type="datetimeFigureOut">
              <a:rPr lang="pt-BR" smtClean="0"/>
              <a:t>01/04/2012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64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gif"/><Relationship Id="rId3" Type="http://schemas.openxmlformats.org/officeDocument/2006/relationships/image" Target="../media/image14.png"/><Relationship Id="rId7" Type="http://schemas.openxmlformats.org/officeDocument/2006/relationships/image" Target="../media/image18.wmf"/><Relationship Id="rId12" Type="http://schemas.openxmlformats.org/officeDocument/2006/relationships/image" Target="../media/image2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jpg"/><Relationship Id="rId11" Type="http://schemas.openxmlformats.org/officeDocument/2006/relationships/image" Target="../media/image22.jpeg"/><Relationship Id="rId5" Type="http://schemas.openxmlformats.org/officeDocument/2006/relationships/image" Target="../media/image16.png"/><Relationship Id="rId10" Type="http://schemas.openxmlformats.org/officeDocument/2006/relationships/image" Target="../media/image21.jpg"/><Relationship Id="rId4" Type="http://schemas.openxmlformats.org/officeDocument/2006/relationships/image" Target="../media/image15.png"/><Relationship Id="rId9" Type="http://schemas.openxmlformats.org/officeDocument/2006/relationships/image" Target="../media/image20.jp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5.png"/><Relationship Id="rId7" Type="http://schemas.openxmlformats.org/officeDocument/2006/relationships/image" Target="../media/image28.jpe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gif"/><Relationship Id="rId11" Type="http://schemas.openxmlformats.org/officeDocument/2006/relationships/image" Target="../media/image32.png"/><Relationship Id="rId5" Type="http://schemas.openxmlformats.org/officeDocument/2006/relationships/image" Target="../media/image16.png"/><Relationship Id="rId10" Type="http://schemas.openxmlformats.org/officeDocument/2006/relationships/image" Target="../media/image31.png"/><Relationship Id="rId4" Type="http://schemas.openxmlformats.org/officeDocument/2006/relationships/image" Target="../media/image26.gif"/><Relationship Id="rId9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narchive.com/" TargetMode="External"/><Relationship Id="rId2" Type="http://schemas.openxmlformats.org/officeDocument/2006/relationships/hyperlink" Target="http://educacao.uol.com.br/geografia/economia-mundial-conheca-os-tipos-de-concentracao-industrial.j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Estratégia Empresarial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Estudo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28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sobre estratégia</a:t>
            </a:r>
            <a:endParaRPr lang="pt-BR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80577487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676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Pensamento estratégico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É uma postura</a:t>
            </a:r>
          </a:p>
          <a:p>
            <a:r>
              <a:rPr lang="pt-BR" dirty="0" smtClean="0"/>
              <a:t>Olha o ambiente interno e externo</a:t>
            </a:r>
          </a:p>
          <a:p>
            <a:r>
              <a:rPr lang="pt-BR" dirty="0" smtClean="0"/>
              <a:t>É alto nível</a:t>
            </a:r>
          </a:p>
          <a:p>
            <a:r>
              <a:rPr lang="pt-BR" dirty="0" smtClean="0"/>
              <a:t>É de fato uma forma de pensar.</a:t>
            </a:r>
          </a:p>
          <a:p>
            <a:r>
              <a:rPr lang="pt-BR" dirty="0" smtClean="0"/>
              <a:t>Fundamental para o planejamento estratégico.</a:t>
            </a:r>
          </a:p>
          <a:p>
            <a:r>
              <a:rPr lang="pt-BR" dirty="0" smtClean="0"/>
              <a:t>O pensamento não possui relatórios, números, etc.</a:t>
            </a:r>
          </a:p>
          <a:p>
            <a:pPr lvl="1"/>
            <a:r>
              <a:rPr lang="pt-BR" dirty="0" smtClean="0"/>
              <a:t>Não é o momento de fazer autópsia.</a:t>
            </a:r>
          </a:p>
          <a:p>
            <a:r>
              <a:rPr lang="pt-BR" dirty="0" smtClean="0"/>
              <a:t>É um trabalho coletivo.</a:t>
            </a:r>
          </a:p>
          <a:p>
            <a:r>
              <a:rPr lang="pt-BR" b="1" dirty="0" smtClean="0"/>
              <a:t>Planejamento sem pensamento não adianta.</a:t>
            </a:r>
          </a:p>
          <a:p>
            <a:r>
              <a:rPr lang="pt-BR" b="1" dirty="0" smtClean="0"/>
              <a:t>Onde eu quero chegar?</a:t>
            </a:r>
          </a:p>
          <a:p>
            <a:endParaRPr lang="pt-BR" dirty="0"/>
          </a:p>
        </p:txBody>
      </p:sp>
      <p:sp>
        <p:nvSpPr>
          <p:cNvPr id="4" name="Texto explicativo em forma de nuvem 3"/>
          <p:cNvSpPr/>
          <p:nvPr/>
        </p:nvSpPr>
        <p:spPr>
          <a:xfrm>
            <a:off x="6876256" y="5517232"/>
            <a:ext cx="2016224" cy="100811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3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Planejamento Estratégico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Criador de estratégias</a:t>
            </a:r>
          </a:p>
          <a:p>
            <a:r>
              <a:rPr lang="pt-BR" dirty="0" smtClean="0"/>
              <a:t>Como vou chegar no futuro desejado</a:t>
            </a:r>
          </a:p>
          <a:p>
            <a:r>
              <a:rPr lang="pt-BR" dirty="0" smtClean="0"/>
              <a:t>Periódico</a:t>
            </a:r>
          </a:p>
          <a:p>
            <a:r>
              <a:rPr lang="pt-BR" dirty="0" smtClean="0"/>
              <a:t>Metódico</a:t>
            </a:r>
          </a:p>
          <a:p>
            <a:r>
              <a:rPr lang="pt-BR" dirty="0" smtClean="0"/>
              <a:t>Organizado</a:t>
            </a:r>
          </a:p>
          <a:p>
            <a:r>
              <a:rPr lang="pt-BR" dirty="0" smtClean="0"/>
              <a:t>Objetivos da Organização X Ambientes interno e externo.</a:t>
            </a:r>
          </a:p>
          <a:p>
            <a:r>
              <a:rPr lang="pt-BR" b="1" dirty="0" smtClean="0"/>
              <a:t>Ainda é visto como um grande evento que ocorre só uma vez de anos em anos.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44522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1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Planejamento Estratégico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Só funciona em cascata</a:t>
            </a:r>
            <a:endParaRPr lang="pt-BR" b="1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688901408"/>
              </p:ext>
            </p:extLst>
          </p:nvPr>
        </p:nvGraphicFramePr>
        <p:xfrm>
          <a:off x="1187624" y="22768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61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Estratégica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Contínuo</a:t>
            </a:r>
          </a:p>
          <a:p>
            <a:r>
              <a:rPr lang="pt-BR" dirty="0" smtClean="0"/>
              <a:t>Junta Pensamento Estratégico com o Planejamento Estratégico.</a:t>
            </a:r>
          </a:p>
          <a:p>
            <a:r>
              <a:rPr lang="pt-BR" dirty="0" smtClean="0"/>
              <a:t>Tenta alcançar o rumo ótimo.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44522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Gestão estratégica</a:t>
            </a:r>
            <a:br>
              <a:rPr lang="pt-BR" dirty="0" smtClean="0"/>
            </a:br>
            <a:endParaRPr lang="pt-BR" dirty="0"/>
          </a:p>
        </p:txBody>
      </p:sp>
      <p:grpSp>
        <p:nvGrpSpPr>
          <p:cNvPr id="24" name="Grupo 23"/>
          <p:cNvGrpSpPr/>
          <p:nvPr/>
        </p:nvGrpSpPr>
        <p:grpSpPr>
          <a:xfrm>
            <a:off x="510444" y="1484784"/>
            <a:ext cx="8352928" cy="4752528"/>
            <a:chOff x="467544" y="1484784"/>
            <a:chExt cx="8352928" cy="4752528"/>
          </a:xfrm>
        </p:grpSpPr>
        <p:cxnSp>
          <p:nvCxnSpPr>
            <p:cNvPr id="5" name="Conector reto 4"/>
            <p:cNvCxnSpPr/>
            <p:nvPr/>
          </p:nvCxnSpPr>
          <p:spPr>
            <a:xfrm>
              <a:off x="467544" y="1484784"/>
              <a:ext cx="0" cy="4752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467544" y="6237312"/>
              <a:ext cx="83529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104360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161967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219573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77180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3347864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392392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449999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507605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565212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6228184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80424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38031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795637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53244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aixaDeTexto 24"/>
          <p:cNvSpPr txBox="1"/>
          <p:nvPr/>
        </p:nvSpPr>
        <p:spPr>
          <a:xfrm>
            <a:off x="4499992" y="6456838"/>
            <a:ext cx="81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Tempo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 rot="16200000">
            <a:off x="-512223" y="3365159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Alinhamento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467544" y="1484784"/>
            <a:ext cx="8064896" cy="475252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395536" y="141277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exto Explicativo 2 32"/>
          <p:cNvSpPr/>
          <p:nvPr/>
        </p:nvSpPr>
        <p:spPr>
          <a:xfrm>
            <a:off x="1205056" y="3521477"/>
            <a:ext cx="2142808" cy="794079"/>
          </a:xfrm>
          <a:prstGeom prst="borderCallout2">
            <a:avLst>
              <a:gd name="adj1" fmla="val 18750"/>
              <a:gd name="adj2" fmla="val -612"/>
              <a:gd name="adj3" fmla="val 18750"/>
              <a:gd name="adj4" fmla="val -16667"/>
              <a:gd name="adj5" fmla="val -234702"/>
              <a:gd name="adj6" fmla="val -33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V</a:t>
            </a:r>
            <a:r>
              <a:rPr lang="pt-BR" sz="1000" dirty="0" smtClean="0"/>
              <a:t>0</a:t>
            </a:r>
            <a:r>
              <a:rPr lang="pt-BR" sz="1400" dirty="0" smtClean="0"/>
              <a:t> Criação do plano</a:t>
            </a:r>
          </a:p>
          <a:p>
            <a:pPr algn="ctr"/>
            <a:r>
              <a:rPr lang="pt-BR" sz="1400" dirty="0" smtClean="0"/>
              <a:t>100% alinhado</a:t>
            </a:r>
            <a:endParaRPr lang="pt-BR" sz="1400" dirty="0"/>
          </a:p>
        </p:txBody>
      </p:sp>
      <p:sp>
        <p:nvSpPr>
          <p:cNvPr id="34" name="Chave direita 33"/>
          <p:cNvSpPr/>
          <p:nvPr/>
        </p:nvSpPr>
        <p:spPr>
          <a:xfrm rot="18019695">
            <a:off x="4262324" y="-1193897"/>
            <a:ext cx="936104" cy="9154740"/>
          </a:xfrm>
          <a:prstGeom prst="rightBrace">
            <a:avLst>
              <a:gd name="adj1" fmla="val 8333"/>
              <a:gd name="adj2" fmla="val 496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exto Explicativo 2 34"/>
          <p:cNvSpPr/>
          <p:nvPr/>
        </p:nvSpPr>
        <p:spPr>
          <a:xfrm>
            <a:off x="5940152" y="2738842"/>
            <a:ext cx="2142808" cy="978190"/>
          </a:xfrm>
          <a:prstGeom prst="borderCallout2">
            <a:avLst>
              <a:gd name="adj1" fmla="val 18750"/>
              <a:gd name="adj2" fmla="val -612"/>
              <a:gd name="adj3" fmla="val 18750"/>
              <a:gd name="adj4" fmla="val -16667"/>
              <a:gd name="adj5" fmla="val 24176"/>
              <a:gd name="adj6" fmla="val -47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dirty="0" smtClean="0"/>
              <a:t>Se o plano não é controlado, ele começa a desalinhar com relação ao ambiente externo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501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Gestão estratégica</a:t>
            </a:r>
            <a:br>
              <a:rPr lang="pt-BR" dirty="0" smtClean="0"/>
            </a:br>
            <a:endParaRPr lang="pt-BR" dirty="0"/>
          </a:p>
        </p:txBody>
      </p:sp>
      <p:grpSp>
        <p:nvGrpSpPr>
          <p:cNvPr id="24" name="Grupo 23"/>
          <p:cNvGrpSpPr/>
          <p:nvPr/>
        </p:nvGrpSpPr>
        <p:grpSpPr>
          <a:xfrm>
            <a:off x="510444" y="1484784"/>
            <a:ext cx="8352928" cy="4752528"/>
            <a:chOff x="467544" y="1484784"/>
            <a:chExt cx="8352928" cy="4752528"/>
          </a:xfrm>
        </p:grpSpPr>
        <p:cxnSp>
          <p:nvCxnSpPr>
            <p:cNvPr id="5" name="Conector reto 4"/>
            <p:cNvCxnSpPr/>
            <p:nvPr/>
          </p:nvCxnSpPr>
          <p:spPr>
            <a:xfrm>
              <a:off x="467544" y="1484784"/>
              <a:ext cx="0" cy="4752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467544" y="6237312"/>
              <a:ext cx="83529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104360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161967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219573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77180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3347864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392392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449999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507605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565212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6228184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80424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38031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795637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53244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aixaDeTexto 24"/>
          <p:cNvSpPr txBox="1"/>
          <p:nvPr/>
        </p:nvSpPr>
        <p:spPr>
          <a:xfrm>
            <a:off x="4499992" y="6456838"/>
            <a:ext cx="81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Tempo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 rot="16200000">
            <a:off x="-512223" y="3365159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Alinhamento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467544" y="1484784"/>
            <a:ext cx="5227476" cy="3096344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395536" y="141277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exto Explicativo 2 32"/>
          <p:cNvSpPr/>
          <p:nvPr/>
        </p:nvSpPr>
        <p:spPr>
          <a:xfrm>
            <a:off x="1205056" y="3521477"/>
            <a:ext cx="2142808" cy="794079"/>
          </a:xfrm>
          <a:prstGeom prst="borderCallout2">
            <a:avLst>
              <a:gd name="adj1" fmla="val 18750"/>
              <a:gd name="adj2" fmla="val -612"/>
              <a:gd name="adj3" fmla="val 18750"/>
              <a:gd name="adj4" fmla="val -16667"/>
              <a:gd name="adj5" fmla="val -238191"/>
              <a:gd name="adj6" fmla="val -33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V</a:t>
            </a:r>
            <a:r>
              <a:rPr lang="pt-BR" sz="1000" dirty="0" smtClean="0"/>
              <a:t>0</a:t>
            </a:r>
            <a:r>
              <a:rPr lang="pt-BR" sz="1400" dirty="0" smtClean="0"/>
              <a:t> Criação do plano</a:t>
            </a:r>
          </a:p>
          <a:p>
            <a:pPr algn="ctr"/>
            <a:r>
              <a:rPr lang="pt-BR" sz="1400" dirty="0" smtClean="0"/>
              <a:t>100% alinhado</a:t>
            </a:r>
            <a:endParaRPr lang="pt-BR" sz="1400" dirty="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5695020" y="1520788"/>
            <a:ext cx="0" cy="30603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o Explicativo 2 30"/>
          <p:cNvSpPr/>
          <p:nvPr/>
        </p:nvSpPr>
        <p:spPr>
          <a:xfrm>
            <a:off x="6263591" y="5229200"/>
            <a:ext cx="2142808" cy="794079"/>
          </a:xfrm>
          <a:prstGeom prst="borderCallout2">
            <a:avLst>
              <a:gd name="adj1" fmla="val 18750"/>
              <a:gd name="adj2" fmla="val -612"/>
              <a:gd name="adj3" fmla="val 18750"/>
              <a:gd name="adj4" fmla="val -16667"/>
              <a:gd name="adj5" fmla="val -82910"/>
              <a:gd name="adj6" fmla="val -27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V</a:t>
            </a:r>
            <a:r>
              <a:rPr lang="pt-BR" sz="1000" dirty="0"/>
              <a:t>1</a:t>
            </a:r>
            <a:r>
              <a:rPr lang="pt-BR" sz="1400" dirty="0" smtClean="0"/>
              <a:t> Demorei muito, tenho que fazer uma grande </a:t>
            </a:r>
            <a:r>
              <a:rPr lang="pt-BR" sz="1400" b="1" dirty="0" smtClean="0"/>
              <a:t>readequação </a:t>
            </a:r>
            <a:r>
              <a:rPr lang="pt-BR" sz="1400" dirty="0" smtClean="0"/>
              <a:t>do plano.</a:t>
            </a:r>
            <a:endParaRPr lang="pt-BR" sz="1400" dirty="0"/>
          </a:p>
        </p:txBody>
      </p:sp>
      <p:sp>
        <p:nvSpPr>
          <p:cNvPr id="32" name="Elipse 31"/>
          <p:cNvSpPr/>
          <p:nvPr/>
        </p:nvSpPr>
        <p:spPr>
          <a:xfrm>
            <a:off x="5587008" y="44731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have direita 21"/>
          <p:cNvSpPr/>
          <p:nvPr/>
        </p:nvSpPr>
        <p:spPr>
          <a:xfrm>
            <a:off x="5868144" y="1520788"/>
            <a:ext cx="864096" cy="306034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Texto Explicativo 2 35"/>
          <p:cNvSpPr/>
          <p:nvPr/>
        </p:nvSpPr>
        <p:spPr>
          <a:xfrm>
            <a:off x="6829983" y="3066969"/>
            <a:ext cx="2142808" cy="794079"/>
          </a:xfrm>
          <a:prstGeom prst="borderCallout2">
            <a:avLst>
              <a:gd name="adj1" fmla="val 18750"/>
              <a:gd name="adj2" fmla="val -612"/>
              <a:gd name="adj3" fmla="val 20495"/>
              <a:gd name="adj4" fmla="val -1796"/>
              <a:gd name="adj5" fmla="val -908"/>
              <a:gd name="adj6" fmla="val -59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Readequação do plano ao ambiente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53427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Estratégica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PDCA</a:t>
            </a:r>
          </a:p>
          <a:p>
            <a:pPr lvl="1"/>
            <a:r>
              <a:rPr lang="pt-BR" dirty="0" smtClean="0"/>
              <a:t>Sem ele é impossível fazer a gestão do planejamento estratégico.</a:t>
            </a:r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256963525"/>
              </p:ext>
            </p:extLst>
          </p:nvPr>
        </p:nvGraphicFramePr>
        <p:xfrm>
          <a:off x="1763688" y="3212976"/>
          <a:ext cx="5688632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96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Gestão estratégica</a:t>
            </a:r>
            <a:br>
              <a:rPr lang="pt-BR" dirty="0" smtClean="0"/>
            </a:br>
            <a:endParaRPr lang="pt-BR" dirty="0"/>
          </a:p>
        </p:txBody>
      </p:sp>
      <p:grpSp>
        <p:nvGrpSpPr>
          <p:cNvPr id="24" name="Grupo 23"/>
          <p:cNvGrpSpPr/>
          <p:nvPr/>
        </p:nvGrpSpPr>
        <p:grpSpPr>
          <a:xfrm>
            <a:off x="510444" y="1484784"/>
            <a:ext cx="8352928" cy="4752528"/>
            <a:chOff x="467544" y="1484784"/>
            <a:chExt cx="8352928" cy="4752528"/>
          </a:xfrm>
        </p:grpSpPr>
        <p:cxnSp>
          <p:nvCxnSpPr>
            <p:cNvPr id="5" name="Conector reto 4"/>
            <p:cNvCxnSpPr/>
            <p:nvPr/>
          </p:nvCxnSpPr>
          <p:spPr>
            <a:xfrm>
              <a:off x="467544" y="1484784"/>
              <a:ext cx="0" cy="4752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467544" y="6237312"/>
              <a:ext cx="83529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104360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161967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219573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77180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3347864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392392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449999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507605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565212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6228184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80424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38031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795637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53244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aixaDeTexto 24"/>
          <p:cNvSpPr txBox="1"/>
          <p:nvPr/>
        </p:nvSpPr>
        <p:spPr>
          <a:xfrm>
            <a:off x="4499992" y="6456838"/>
            <a:ext cx="81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Tempo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 rot="16200000">
            <a:off x="-512223" y="3365159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Alinhamento</a:t>
            </a:r>
            <a:endParaRPr lang="pt-BR" dirty="0"/>
          </a:p>
        </p:txBody>
      </p:sp>
      <p:grpSp>
        <p:nvGrpSpPr>
          <p:cNvPr id="49" name="Grupo 48"/>
          <p:cNvGrpSpPr/>
          <p:nvPr/>
        </p:nvGrpSpPr>
        <p:grpSpPr>
          <a:xfrm>
            <a:off x="216132" y="1104123"/>
            <a:ext cx="1820100" cy="1424267"/>
            <a:chOff x="216132" y="1104123"/>
            <a:chExt cx="1820100" cy="1424267"/>
          </a:xfrm>
        </p:grpSpPr>
        <p:sp>
          <p:nvSpPr>
            <p:cNvPr id="38" name="CaixaDeTexto 37"/>
            <p:cNvSpPr txBox="1"/>
            <p:nvPr/>
          </p:nvSpPr>
          <p:spPr>
            <a:xfrm>
              <a:off x="1288912" y="2159058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Check</a:t>
              </a:r>
              <a:endParaRPr lang="pt-BR" dirty="0"/>
            </a:p>
          </p:txBody>
        </p:sp>
        <p:cxnSp>
          <p:nvCxnSpPr>
            <p:cNvPr id="28" name="Conector de seta reta 27"/>
            <p:cNvCxnSpPr/>
            <p:nvPr/>
          </p:nvCxnSpPr>
          <p:spPr>
            <a:xfrm>
              <a:off x="467544" y="1484784"/>
              <a:ext cx="1195028" cy="72008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ipse 29"/>
            <p:cNvSpPr/>
            <p:nvPr/>
          </p:nvSpPr>
          <p:spPr>
            <a:xfrm>
              <a:off x="395536" y="141277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" name="Conector reto 22"/>
            <p:cNvCxnSpPr/>
            <p:nvPr/>
          </p:nvCxnSpPr>
          <p:spPr>
            <a:xfrm flipV="1">
              <a:off x="1661237" y="1520788"/>
              <a:ext cx="0" cy="6840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>
              <a:off x="216132" y="1104123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Plan</a:t>
              </a:r>
              <a:endParaRPr lang="pt-BR" dirty="0"/>
            </a:p>
          </p:txBody>
        </p:sp>
        <p:sp>
          <p:nvSpPr>
            <p:cNvPr id="37" name="CaixaDeTexto 36"/>
            <p:cNvSpPr txBox="1"/>
            <p:nvPr/>
          </p:nvSpPr>
          <p:spPr>
            <a:xfrm rot="1722456">
              <a:off x="825330" y="1541644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Do</a:t>
              </a:r>
              <a:endParaRPr lang="pt-BR" dirty="0"/>
            </a:p>
          </p:txBody>
        </p:sp>
        <p:sp>
          <p:nvSpPr>
            <p:cNvPr id="39" name="CaixaDeTexto 38"/>
            <p:cNvSpPr txBox="1"/>
            <p:nvPr/>
          </p:nvSpPr>
          <p:spPr>
            <a:xfrm rot="16200000">
              <a:off x="1271439" y="165851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Act</a:t>
              </a:r>
              <a:endParaRPr lang="pt-BR" dirty="0"/>
            </a:p>
          </p:txBody>
        </p:sp>
        <p:sp>
          <p:nvSpPr>
            <p:cNvPr id="40" name="Elipse 39"/>
            <p:cNvSpPr/>
            <p:nvPr/>
          </p:nvSpPr>
          <p:spPr>
            <a:xfrm>
              <a:off x="1517660" y="2035487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1383748" y="1109583"/>
            <a:ext cx="1820100" cy="1424267"/>
            <a:chOff x="216132" y="1104123"/>
            <a:chExt cx="1820100" cy="1424267"/>
          </a:xfrm>
        </p:grpSpPr>
        <p:sp>
          <p:nvSpPr>
            <p:cNvPr id="51" name="CaixaDeTexto 50"/>
            <p:cNvSpPr txBox="1"/>
            <p:nvPr/>
          </p:nvSpPr>
          <p:spPr>
            <a:xfrm>
              <a:off x="1288912" y="2159058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Check</a:t>
              </a:r>
              <a:endParaRPr lang="pt-BR" dirty="0"/>
            </a:p>
          </p:txBody>
        </p:sp>
        <p:cxnSp>
          <p:nvCxnSpPr>
            <p:cNvPr id="52" name="Conector de seta reta 51"/>
            <p:cNvCxnSpPr/>
            <p:nvPr/>
          </p:nvCxnSpPr>
          <p:spPr>
            <a:xfrm>
              <a:off x="467544" y="1484784"/>
              <a:ext cx="1195028" cy="72008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ipse 52"/>
            <p:cNvSpPr/>
            <p:nvPr/>
          </p:nvSpPr>
          <p:spPr>
            <a:xfrm>
              <a:off x="395536" y="141277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Conector reto 53"/>
            <p:cNvCxnSpPr/>
            <p:nvPr/>
          </p:nvCxnSpPr>
          <p:spPr>
            <a:xfrm flipV="1">
              <a:off x="1661237" y="1520788"/>
              <a:ext cx="0" cy="6840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/>
            <p:cNvSpPr txBox="1"/>
            <p:nvPr/>
          </p:nvSpPr>
          <p:spPr>
            <a:xfrm>
              <a:off x="216132" y="1104123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Plan</a:t>
              </a:r>
              <a:endParaRPr lang="pt-BR" dirty="0"/>
            </a:p>
          </p:txBody>
        </p:sp>
        <p:sp>
          <p:nvSpPr>
            <p:cNvPr id="56" name="CaixaDeTexto 55"/>
            <p:cNvSpPr txBox="1"/>
            <p:nvPr/>
          </p:nvSpPr>
          <p:spPr>
            <a:xfrm rot="1722456">
              <a:off x="825330" y="1541644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Do</a:t>
              </a:r>
              <a:endParaRPr lang="pt-BR" dirty="0"/>
            </a:p>
          </p:txBody>
        </p:sp>
        <p:sp>
          <p:nvSpPr>
            <p:cNvPr id="57" name="CaixaDeTexto 56"/>
            <p:cNvSpPr txBox="1"/>
            <p:nvPr/>
          </p:nvSpPr>
          <p:spPr>
            <a:xfrm rot="16200000">
              <a:off x="1271439" y="165851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Act</a:t>
              </a:r>
              <a:endParaRPr lang="pt-BR" dirty="0"/>
            </a:p>
          </p:txBody>
        </p:sp>
        <p:sp>
          <p:nvSpPr>
            <p:cNvPr id="58" name="Elipse 57"/>
            <p:cNvSpPr/>
            <p:nvPr/>
          </p:nvSpPr>
          <p:spPr>
            <a:xfrm>
              <a:off x="1517660" y="2035487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CaixaDeTexto 59"/>
          <p:cNvSpPr txBox="1"/>
          <p:nvPr/>
        </p:nvSpPr>
        <p:spPr>
          <a:xfrm>
            <a:off x="3616276" y="110783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Check</a:t>
            </a:r>
            <a:endParaRPr lang="pt-BR" dirty="0"/>
          </a:p>
        </p:txBody>
      </p:sp>
      <p:cxnSp>
        <p:nvCxnSpPr>
          <p:cNvPr id="61" name="Conector de seta reta 60"/>
          <p:cNvCxnSpPr/>
          <p:nvPr/>
        </p:nvCxnSpPr>
        <p:spPr>
          <a:xfrm>
            <a:off x="2787288" y="1449290"/>
            <a:ext cx="1193693" cy="29625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/>
          <p:cNvSpPr/>
          <p:nvPr/>
        </p:nvSpPr>
        <p:spPr>
          <a:xfrm>
            <a:off x="2715280" y="137728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2535876" y="106862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Plan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3145074" y="119675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Do</a:t>
            </a:r>
            <a:endParaRPr lang="pt-BR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3728475" y="94061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Act</a:t>
            </a:r>
            <a:endParaRPr lang="pt-BR" dirty="0"/>
          </a:p>
        </p:txBody>
      </p:sp>
      <p:sp>
        <p:nvSpPr>
          <p:cNvPr id="67" name="Elipse 66"/>
          <p:cNvSpPr/>
          <p:nvPr/>
        </p:nvSpPr>
        <p:spPr>
          <a:xfrm>
            <a:off x="3874304" y="138223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9" name="Conector reto 68"/>
          <p:cNvCxnSpPr/>
          <p:nvPr/>
        </p:nvCxnSpPr>
        <p:spPr>
          <a:xfrm>
            <a:off x="3980981" y="1478915"/>
            <a:ext cx="1137975" cy="25285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6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Estratégica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No plano eu devo definir qual é o % de perda “aceitável”</a:t>
            </a:r>
          </a:p>
          <a:p>
            <a:pPr lvl="1"/>
            <a:r>
              <a:rPr lang="pt-BR" dirty="0" smtClean="0"/>
              <a:t>Qual é o “desalinho aceitável”.</a:t>
            </a:r>
          </a:p>
          <a:p>
            <a:r>
              <a:rPr lang="pt-BR" dirty="0" smtClean="0"/>
              <a:t>A revisão do plano </a:t>
            </a:r>
            <a:r>
              <a:rPr lang="pt-BR" b="1" dirty="0" smtClean="0"/>
              <a:t>não é</a:t>
            </a:r>
            <a:r>
              <a:rPr lang="pt-BR" dirty="0" smtClean="0"/>
              <a:t>...</a:t>
            </a:r>
          </a:p>
          <a:p>
            <a:pPr lvl="1"/>
            <a:r>
              <a:rPr lang="pt-BR" dirty="0" smtClean="0"/>
              <a:t>Jogar tudo fora</a:t>
            </a:r>
          </a:p>
          <a:p>
            <a:pPr lvl="1"/>
            <a:r>
              <a:rPr lang="pt-BR" dirty="0" smtClean="0"/>
              <a:t>Começar do 0 (zero).</a:t>
            </a:r>
          </a:p>
          <a:p>
            <a:r>
              <a:rPr lang="pt-BR" dirty="0" smtClean="0"/>
              <a:t>Empresas que não “sentem dor” quase não fazem Plano Estratégico</a:t>
            </a:r>
          </a:p>
          <a:p>
            <a:pPr lvl="1"/>
            <a:r>
              <a:rPr lang="pt-BR" dirty="0" smtClean="0"/>
              <a:t>Não querem mudar em time que está ganhando</a:t>
            </a:r>
          </a:p>
          <a:p>
            <a:pPr lvl="1"/>
            <a:r>
              <a:rPr lang="pt-BR" dirty="0" smtClean="0"/>
              <a:t>Quando começam a “sentir dor” demoram mais para se </a:t>
            </a:r>
            <a:r>
              <a:rPr lang="pt-BR" dirty="0" err="1" smtClean="0"/>
              <a:t>acostummar</a:t>
            </a:r>
            <a:r>
              <a:rPr lang="pt-BR" dirty="0" smtClean="0"/>
              <a:t> ao plano.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3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Alinhamento Estratégico entre TI e Negócio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Modelo de Henderson e </a:t>
            </a:r>
            <a:r>
              <a:rPr lang="pt-BR" sz="2400" dirty="0" err="1" smtClean="0"/>
              <a:t>Vankatraman</a:t>
            </a:r>
            <a:endParaRPr lang="pt-BR" sz="2400" dirty="0" smtClean="0"/>
          </a:p>
          <a:p>
            <a:pPr lvl="1"/>
            <a:r>
              <a:rPr lang="pt-BR" sz="2400" dirty="0" smtClean="0"/>
              <a:t>Modelo de Alinhamento Estratégico entre negócio e TI</a:t>
            </a:r>
          </a:p>
          <a:p>
            <a:pPr lvl="1"/>
            <a:r>
              <a:rPr lang="pt-BR" sz="2400" dirty="0" smtClean="0"/>
              <a:t>Utilizado pelo ITIL</a:t>
            </a:r>
          </a:p>
          <a:p>
            <a:pPr lvl="1"/>
            <a:r>
              <a:rPr lang="pt-BR" sz="2400" dirty="0" smtClean="0"/>
              <a:t>o alinhamento estratégico é o processo de transformar a estratégia do negócio em estratégias e ações de TI que garantam que os objetivos de negócio sejam apoiados.</a:t>
            </a:r>
          </a:p>
          <a:p>
            <a:pPr lvl="1"/>
            <a:r>
              <a:rPr lang="pt-BR" sz="2400" dirty="0" smtClean="0"/>
              <a:t>Relacionamento entre</a:t>
            </a:r>
          </a:p>
          <a:p>
            <a:pPr lvl="2"/>
            <a:r>
              <a:rPr lang="pt-BR" sz="2000" dirty="0" smtClean="0"/>
              <a:t>Negócio</a:t>
            </a:r>
          </a:p>
          <a:p>
            <a:pPr lvl="3"/>
            <a:r>
              <a:rPr lang="pt-BR" sz="1600" dirty="0" smtClean="0"/>
              <a:t>Estratégia de Negócio</a:t>
            </a:r>
          </a:p>
          <a:p>
            <a:pPr lvl="3"/>
            <a:r>
              <a:rPr lang="pt-BR" sz="1600" dirty="0" smtClean="0"/>
              <a:t>Infraestrutura e Processos Organizacionais</a:t>
            </a:r>
          </a:p>
          <a:p>
            <a:pPr lvl="2"/>
            <a:r>
              <a:rPr lang="pt-BR" sz="2000" dirty="0" smtClean="0"/>
              <a:t>TI</a:t>
            </a:r>
          </a:p>
          <a:p>
            <a:pPr lvl="3"/>
            <a:r>
              <a:rPr lang="pt-BR" sz="1600" dirty="0" smtClean="0"/>
              <a:t>Estratégia de TI</a:t>
            </a:r>
          </a:p>
          <a:p>
            <a:pPr lvl="3"/>
            <a:r>
              <a:rPr lang="pt-BR" sz="1600" dirty="0" smtClean="0"/>
              <a:t>Infraestrutura e Processos de TI</a:t>
            </a:r>
          </a:p>
        </p:txBody>
      </p:sp>
    </p:spTree>
    <p:extLst>
      <p:ext uri="{BB962C8B-B14F-4D97-AF65-F5344CB8AC3E}">
        <p14:creationId xmlns:p14="http://schemas.microsoft.com/office/powerpoint/2010/main" val="9225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Estratégica</a:t>
            </a:r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3995936" y="1700808"/>
            <a:ext cx="2736304" cy="4320480"/>
            <a:chOff x="4283968" y="1700808"/>
            <a:chExt cx="2736304" cy="4320480"/>
          </a:xfrm>
        </p:grpSpPr>
        <p:sp>
          <p:nvSpPr>
            <p:cNvPr id="8" name="Retângulo com Único Canto Aparado 7"/>
            <p:cNvSpPr/>
            <p:nvPr/>
          </p:nvSpPr>
          <p:spPr>
            <a:xfrm>
              <a:off x="4716016" y="4185084"/>
              <a:ext cx="1872208" cy="108012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Plano de Ações e Diretrizes</a:t>
              </a:r>
              <a:endParaRPr lang="pt-BR" dirty="0"/>
            </a:p>
          </p:txBody>
        </p:sp>
        <p:sp>
          <p:nvSpPr>
            <p:cNvPr id="9" name="Retângulo com Único Canto Aparado 8"/>
            <p:cNvSpPr/>
            <p:nvPr/>
          </p:nvSpPr>
          <p:spPr>
            <a:xfrm>
              <a:off x="4742036" y="2096852"/>
              <a:ext cx="1872208" cy="108012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Perspectiva Integrada</a:t>
              </a:r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283968" y="1700808"/>
              <a:ext cx="2736304" cy="43204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accent1">
                      <a:lumMod val="50000"/>
                    </a:schemeClr>
                  </a:solidFill>
                </a:rPr>
                <a:t>Gestão Estratégica</a:t>
              </a:r>
              <a:endParaRPr lang="pt-BR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Retângulo 11"/>
          <p:cNvSpPr/>
          <p:nvPr/>
        </p:nvSpPr>
        <p:spPr>
          <a:xfrm>
            <a:off x="7812360" y="1700808"/>
            <a:ext cx="936104" cy="43204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noAutofit/>
          </a:bodyPr>
          <a:lstStyle/>
          <a:p>
            <a:pPr algn="ctr"/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Ambiente</a:t>
            </a:r>
            <a:endParaRPr lang="pt-B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Seta para a esquerda e para a direita 12"/>
          <p:cNvSpPr/>
          <p:nvPr/>
        </p:nvSpPr>
        <p:spPr>
          <a:xfrm>
            <a:off x="6732240" y="3284984"/>
            <a:ext cx="1080120" cy="7920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2 14"/>
          <p:cNvSpPr/>
          <p:nvPr/>
        </p:nvSpPr>
        <p:spPr>
          <a:xfrm>
            <a:off x="5148064" y="6165304"/>
            <a:ext cx="3744416" cy="612648"/>
          </a:xfrm>
          <a:prstGeom prst="borderCallout2">
            <a:avLst>
              <a:gd name="adj1" fmla="val -1980"/>
              <a:gd name="adj2" fmla="val 51023"/>
              <a:gd name="adj3" fmla="val -205131"/>
              <a:gd name="adj4" fmla="val 51507"/>
              <a:gd name="adj5" fmla="val -366356"/>
              <a:gd name="adj6" fmla="val 58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 Gestão Estratégica Sempre olha o ambiente</a:t>
            </a:r>
            <a:endParaRPr lang="pt-BR" dirty="0"/>
          </a:p>
        </p:txBody>
      </p:sp>
      <p:grpSp>
        <p:nvGrpSpPr>
          <p:cNvPr id="18" name="Grupo 17"/>
          <p:cNvGrpSpPr/>
          <p:nvPr/>
        </p:nvGrpSpPr>
        <p:grpSpPr>
          <a:xfrm>
            <a:off x="467544" y="1988840"/>
            <a:ext cx="2680072" cy="3384376"/>
            <a:chOff x="899592" y="1988840"/>
            <a:chExt cx="2680072" cy="3384376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899592" y="1988840"/>
              <a:ext cx="2664296" cy="1296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Pensamento Estratégico</a:t>
              </a:r>
              <a:endParaRPr lang="pt-BR" dirty="0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915368" y="4077072"/>
              <a:ext cx="2664296" cy="1296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Planejamento Estratégico</a:t>
              </a:r>
              <a:endParaRPr lang="pt-BR" dirty="0"/>
            </a:p>
          </p:txBody>
        </p:sp>
        <p:cxnSp>
          <p:nvCxnSpPr>
            <p:cNvPr id="17" name="Conector de seta reta 16"/>
            <p:cNvCxnSpPr>
              <a:stCxn id="6" idx="2"/>
              <a:endCxn id="7" idx="0"/>
            </p:cNvCxnSpPr>
            <p:nvPr/>
          </p:nvCxnSpPr>
          <p:spPr>
            <a:xfrm>
              <a:off x="2231740" y="3284984"/>
              <a:ext cx="15776" cy="7920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Conector de seta reta 19"/>
          <p:cNvCxnSpPr>
            <a:stCxn id="6" idx="3"/>
            <a:endCxn id="9" idx="2"/>
          </p:cNvCxnSpPr>
          <p:nvPr/>
        </p:nvCxnSpPr>
        <p:spPr>
          <a:xfrm>
            <a:off x="3131840" y="2636912"/>
            <a:ext cx="132216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7" idx="3"/>
            <a:endCxn id="8" idx="2"/>
          </p:cNvCxnSpPr>
          <p:nvPr/>
        </p:nvCxnSpPr>
        <p:spPr>
          <a:xfrm>
            <a:off x="3147616" y="4725144"/>
            <a:ext cx="128036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9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de Mudanças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Empresas que fazem gestão de mudanças conseguem</a:t>
            </a:r>
          </a:p>
          <a:p>
            <a:pPr lvl="1"/>
            <a:r>
              <a:rPr lang="pt-BR" dirty="0" smtClean="0"/>
              <a:t>paz interna</a:t>
            </a:r>
          </a:p>
          <a:p>
            <a:pPr lvl="1"/>
            <a:r>
              <a:rPr lang="pt-BR" dirty="0" smtClean="0"/>
              <a:t>Nirvana empresarial</a:t>
            </a:r>
          </a:p>
          <a:p>
            <a:r>
              <a:rPr lang="en-US" i="1" dirty="0" smtClean="0"/>
              <a:t>Chief Change Management Officer </a:t>
            </a:r>
            <a:r>
              <a:rPr lang="en-US" dirty="0" smtClean="0"/>
              <a:t>(CMO)</a:t>
            </a:r>
          </a:p>
          <a:p>
            <a:pPr lvl="1"/>
            <a:r>
              <a:rPr lang="pt-BR" dirty="0" smtClean="0"/>
              <a:t>Tão importante que algumas empresas (</a:t>
            </a:r>
            <a:r>
              <a:rPr lang="pt-BR" dirty="0" err="1" smtClean="0"/>
              <a:t>Walmart</a:t>
            </a:r>
            <a:r>
              <a:rPr lang="pt-BR" dirty="0" smtClean="0"/>
              <a:t>, Bayer, </a:t>
            </a:r>
            <a:r>
              <a:rPr lang="pt-BR" dirty="0" err="1" smtClean="0"/>
              <a:t>Marriot</a:t>
            </a:r>
            <a:r>
              <a:rPr lang="pt-BR" dirty="0" smtClean="0"/>
              <a:t>, IBM) o colocam como Vice-presidente.</a:t>
            </a:r>
          </a:p>
          <a:p>
            <a:r>
              <a:rPr lang="pt-BR" dirty="0" smtClean="0"/>
              <a:t>Há empresas como a </a:t>
            </a:r>
            <a:r>
              <a:rPr lang="pt-BR" dirty="0" err="1" smtClean="0"/>
              <a:t>Jhonson</a:t>
            </a:r>
            <a:r>
              <a:rPr lang="pt-BR" dirty="0" smtClean="0"/>
              <a:t> </a:t>
            </a:r>
            <a:r>
              <a:rPr lang="pt-BR" dirty="0" err="1" smtClean="0"/>
              <a:t>Control</a:t>
            </a:r>
            <a:r>
              <a:rPr lang="pt-BR" dirty="0" smtClean="0"/>
              <a:t> que possuem </a:t>
            </a:r>
            <a:r>
              <a:rPr lang="pt-BR" dirty="0" err="1" smtClean="0"/>
              <a:t>Change</a:t>
            </a:r>
            <a:r>
              <a:rPr lang="pt-BR" dirty="0" smtClean="0"/>
              <a:t> Management Office (Escritório de Gestão de Mudanças) 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87" y="1340768"/>
            <a:ext cx="4298005" cy="357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Planejamento Estratégico Departamental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Um Departamento pode possuir o seu plano estratégico próprio?</a:t>
            </a:r>
          </a:p>
          <a:p>
            <a:pPr lvl="1"/>
            <a:r>
              <a:rPr lang="pt-BR" dirty="0" smtClean="0"/>
              <a:t>Sim</a:t>
            </a:r>
          </a:p>
          <a:p>
            <a:pPr lvl="1"/>
            <a:r>
              <a:rPr lang="pt-BR" dirty="0" smtClean="0"/>
              <a:t>Para ele o ambiente externo são as outras unidades organizacionais.</a:t>
            </a:r>
          </a:p>
          <a:p>
            <a:pPr lvl="1"/>
            <a:r>
              <a:rPr lang="pt-BR" dirty="0" smtClean="0"/>
              <a:t>Um dos inputs é o plano estratégico da empresa ou de unidades superiores e correlatas.</a:t>
            </a:r>
          </a:p>
          <a:p>
            <a:pPr lvl="1"/>
            <a:r>
              <a:rPr lang="pt-BR" dirty="0" smtClean="0"/>
              <a:t>A Missão do departamento não pode mudar</a:t>
            </a:r>
          </a:p>
          <a:p>
            <a:pPr lvl="1"/>
            <a:r>
              <a:rPr lang="pt-BR" dirty="0" smtClean="0"/>
              <a:t>A visão pode mudar.</a:t>
            </a:r>
          </a:p>
          <a:p>
            <a:pPr lvl="1"/>
            <a:r>
              <a:rPr lang="pt-BR" dirty="0" smtClean="0"/>
              <a:t>A análise SWOT sempre cai bem.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5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Planejamento Estratégico Departamental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de SWOT departamental</a:t>
            </a:r>
          </a:p>
          <a:p>
            <a:pPr lvl="1"/>
            <a:r>
              <a:rPr lang="pt-BR" dirty="0" smtClean="0"/>
              <a:t>Oportunidade: Vou receber mais recursos</a:t>
            </a:r>
          </a:p>
          <a:p>
            <a:pPr lvl="1"/>
            <a:r>
              <a:rPr lang="pt-BR" dirty="0" smtClean="0"/>
              <a:t>Ameaça: Serei mais cobrado por isso.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381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Planejamento Estratégico Departamental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597796" y="1628800"/>
            <a:ext cx="2016224" cy="612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Pensamento Estratégico</a:t>
            </a:r>
            <a:endParaRPr lang="pt-BR" dirty="0"/>
          </a:p>
        </p:txBody>
      </p:sp>
      <p:cxnSp>
        <p:nvCxnSpPr>
          <p:cNvPr id="10" name="Conector de seta reta 9"/>
          <p:cNvCxnSpPr>
            <a:stCxn id="4" idx="2"/>
            <a:endCxn id="12" idx="0"/>
          </p:cNvCxnSpPr>
          <p:nvPr/>
        </p:nvCxnSpPr>
        <p:spPr>
          <a:xfrm>
            <a:off x="4605908" y="2240868"/>
            <a:ext cx="2096" cy="1889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/>
          <p:cNvSpPr/>
          <p:nvPr/>
        </p:nvSpPr>
        <p:spPr>
          <a:xfrm>
            <a:off x="3601988" y="4157960"/>
            <a:ext cx="201622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Plano Estratégico Departamental</a:t>
            </a:r>
            <a:endParaRPr lang="pt-BR" dirty="0"/>
          </a:p>
        </p:txBody>
      </p:sp>
      <p:grpSp>
        <p:nvGrpSpPr>
          <p:cNvPr id="18" name="Grupo 17"/>
          <p:cNvGrpSpPr/>
          <p:nvPr/>
        </p:nvGrpSpPr>
        <p:grpSpPr>
          <a:xfrm>
            <a:off x="1115616" y="2429768"/>
            <a:ext cx="6984776" cy="1512168"/>
            <a:chOff x="1115616" y="3284984"/>
            <a:chExt cx="6984776" cy="1512168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1259632" y="3429000"/>
              <a:ext cx="2016224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Plano Estratégico da Organização</a:t>
              </a:r>
              <a:endParaRPr lang="pt-BR" dirty="0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5868144" y="3429000"/>
              <a:ext cx="2016224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Plano Estratégico de Unidades Superiores</a:t>
              </a:r>
              <a:endParaRPr lang="pt-BR" dirty="0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3563888" y="3429000"/>
              <a:ext cx="2016224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Processos Organizacionais</a:t>
              </a:r>
              <a:endParaRPr lang="pt-BR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15616" y="3284984"/>
              <a:ext cx="6984776" cy="15121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4" name="Conector de seta reta 13"/>
          <p:cNvCxnSpPr>
            <a:stCxn id="12" idx="2"/>
            <a:endCxn id="11" idx="0"/>
          </p:cNvCxnSpPr>
          <p:nvPr/>
        </p:nvCxnSpPr>
        <p:spPr>
          <a:xfrm>
            <a:off x="4608004" y="3941936"/>
            <a:ext cx="2096" cy="2160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3597796" y="5373216"/>
            <a:ext cx="201622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Gestão Estratégica Departamental</a:t>
            </a:r>
            <a:endParaRPr lang="pt-BR" dirty="0"/>
          </a:p>
        </p:txBody>
      </p:sp>
      <p:cxnSp>
        <p:nvCxnSpPr>
          <p:cNvPr id="20" name="Conector de seta reta 19"/>
          <p:cNvCxnSpPr>
            <a:stCxn id="11" idx="2"/>
            <a:endCxn id="19" idx="0"/>
          </p:cNvCxnSpPr>
          <p:nvPr/>
        </p:nvCxnSpPr>
        <p:spPr>
          <a:xfrm flipH="1">
            <a:off x="4605908" y="5022056"/>
            <a:ext cx="4192" cy="3511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9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Formação de Estratégia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389454"/>
              </p:ext>
            </p:extLst>
          </p:nvPr>
        </p:nvGraphicFramePr>
        <p:xfrm>
          <a:off x="179512" y="1196752"/>
          <a:ext cx="878497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71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Estratégias Direcionais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a postura da empresa com relação ao ambiente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801709"/>
            <a:ext cx="3960440" cy="353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Estratégias Direcionais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São: </a:t>
            </a:r>
          </a:p>
          <a:p>
            <a:pPr lvl="1"/>
            <a:r>
              <a:rPr lang="pt-BR" dirty="0" smtClean="0"/>
              <a:t>Missão</a:t>
            </a:r>
          </a:p>
          <a:p>
            <a:pPr lvl="1"/>
            <a:r>
              <a:rPr lang="pt-BR" dirty="0" smtClean="0"/>
              <a:t>Visão</a:t>
            </a:r>
          </a:p>
          <a:p>
            <a:pPr lvl="1"/>
            <a:r>
              <a:rPr lang="pt-BR" dirty="0" smtClean="0"/>
              <a:t>Valores</a:t>
            </a:r>
          </a:p>
          <a:p>
            <a:r>
              <a:rPr lang="pt-BR" dirty="0" smtClean="0"/>
              <a:t>São as pedras angulares da estratégia</a:t>
            </a:r>
          </a:p>
          <a:p>
            <a:r>
              <a:rPr lang="pt-BR" dirty="0" smtClean="0"/>
              <a:t>Não podem ser executáveis</a:t>
            </a:r>
          </a:p>
          <a:p>
            <a:r>
              <a:rPr lang="pt-BR" dirty="0" smtClean="0"/>
              <a:t>São guias que funcionam</a:t>
            </a:r>
          </a:p>
          <a:p>
            <a:pPr lvl="1"/>
            <a:r>
              <a:rPr lang="pt-BR" dirty="0" smtClean="0"/>
              <a:t>Como direcionamento</a:t>
            </a:r>
          </a:p>
          <a:p>
            <a:pPr lvl="1"/>
            <a:r>
              <a:rPr lang="pt-BR" dirty="0" smtClean="0"/>
              <a:t>Freio</a:t>
            </a:r>
          </a:p>
          <a:p>
            <a:r>
              <a:rPr lang="pt-BR" dirty="0" smtClean="0"/>
              <a:t>Se não forem aprimoradas continuamente</a:t>
            </a:r>
            <a:endParaRPr lang="pt-BR" dirty="0"/>
          </a:p>
          <a:p>
            <a:pPr lvl="1"/>
            <a:r>
              <a:rPr lang="pt-BR" dirty="0" smtClean="0"/>
              <a:t>Tornam-se camisas-de-força. 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5" y="5229200"/>
            <a:ext cx="1171217" cy="150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8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Estratégias Direcionais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de direcionador</a:t>
            </a:r>
          </a:p>
          <a:p>
            <a:pPr lvl="1"/>
            <a:r>
              <a:rPr lang="pt-BR" dirty="0" smtClean="0"/>
              <a:t>Prover conteúdo musical moderno através de rádio (missão)</a:t>
            </a:r>
          </a:p>
          <a:p>
            <a:pPr lvl="1"/>
            <a:r>
              <a:rPr lang="pt-BR" dirty="0" smtClean="0"/>
              <a:t>Não entramos em negociatas de licitações públicas (valor)</a:t>
            </a:r>
          </a:p>
        </p:txBody>
      </p:sp>
    </p:spTree>
    <p:extLst>
      <p:ext uri="{BB962C8B-B14F-4D97-AF65-F5344CB8AC3E}">
        <p14:creationId xmlns:p14="http://schemas.microsoft.com/office/powerpoint/2010/main" val="27269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Estratégias Direcionais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eu não reviso minha missão eu posso ficar em apuros. </a:t>
            </a:r>
            <a:r>
              <a:rPr lang="pt-BR" dirty="0" err="1" smtClean="0"/>
              <a:t>Ex</a:t>
            </a:r>
            <a:r>
              <a:rPr lang="pt-BR" dirty="0" smtClean="0"/>
              <a:t>: </a:t>
            </a:r>
          </a:p>
          <a:p>
            <a:pPr lvl="1"/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611560" y="2707463"/>
            <a:ext cx="3960440" cy="1130424"/>
            <a:chOff x="611560" y="2707463"/>
            <a:chExt cx="3960440" cy="1130424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611560" y="2707463"/>
              <a:ext cx="324036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Missão:</a:t>
              </a:r>
            </a:p>
            <a:p>
              <a:pPr algn="ctr"/>
              <a:r>
                <a:rPr lang="pt-BR" dirty="0" smtClean="0"/>
                <a:t>Prover conteúdo musical moderno através de rádio</a:t>
              </a:r>
              <a:endParaRPr lang="pt-BR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3491880" y="3405839"/>
              <a:ext cx="1080120" cy="4320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Em 1999</a:t>
              </a:r>
              <a:endParaRPr lang="pt-BR" dirty="0"/>
            </a:p>
          </p:txBody>
        </p:sp>
      </p:grpSp>
      <p:sp>
        <p:nvSpPr>
          <p:cNvPr id="7" name="Nuvem 6"/>
          <p:cNvSpPr/>
          <p:nvPr/>
        </p:nvSpPr>
        <p:spPr>
          <a:xfrm>
            <a:off x="3707904" y="3837887"/>
            <a:ext cx="2664296" cy="1296144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Internet com banda larga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4860032" y="5250904"/>
            <a:ext cx="3960440" cy="1130424"/>
            <a:chOff x="611560" y="2707463"/>
            <a:chExt cx="3960440" cy="1130424"/>
          </a:xfrm>
        </p:grpSpPr>
        <p:sp>
          <p:nvSpPr>
            <p:cNvPr id="9" name="Retângulo de cantos arredondados 8"/>
            <p:cNvSpPr/>
            <p:nvPr/>
          </p:nvSpPr>
          <p:spPr>
            <a:xfrm>
              <a:off x="611560" y="2707463"/>
              <a:ext cx="324036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Missão:</a:t>
              </a:r>
            </a:p>
            <a:p>
              <a:pPr algn="ctr"/>
              <a:r>
                <a:rPr lang="pt-BR" sz="1600" dirty="0" smtClean="0"/>
                <a:t>Prover conteúdo musical moderno através de rádio  &amp; Internet</a:t>
              </a:r>
              <a:endParaRPr lang="pt-BR" sz="1600" dirty="0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3491880" y="3405839"/>
              <a:ext cx="1080120" cy="4320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Em 2010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22382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Alinhamento Estratégico Modelo de Henderson e </a:t>
            </a:r>
            <a:r>
              <a:rPr lang="pt-BR" dirty="0" err="1" smtClean="0"/>
              <a:t>Vankatraman</a:t>
            </a:r>
            <a:endParaRPr lang="pt-BR" dirty="0"/>
          </a:p>
        </p:txBody>
      </p:sp>
      <p:pic>
        <p:nvPicPr>
          <p:cNvPr id="1026" name="Picture 2" descr="http://www.revistasusp.sibi.usp.br/img/revistas/jistem/v6n2/05f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04883"/>
            <a:ext cx="8064896" cy="519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/>
          <p:cNvSpPr/>
          <p:nvPr/>
        </p:nvSpPr>
        <p:spPr>
          <a:xfrm>
            <a:off x="1691680" y="1700808"/>
            <a:ext cx="1584176" cy="8640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203848" y="1774557"/>
            <a:ext cx="97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Foco da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 Matéria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Estratégias Direcionais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 funcionar como um freio</a:t>
            </a:r>
            <a:endParaRPr lang="pt-BR" dirty="0"/>
          </a:p>
        </p:txBody>
      </p:sp>
      <p:sp>
        <p:nvSpPr>
          <p:cNvPr id="5" name="Texto explicativo em elipse 4"/>
          <p:cNvSpPr/>
          <p:nvPr/>
        </p:nvSpPr>
        <p:spPr>
          <a:xfrm>
            <a:off x="899592" y="2307814"/>
            <a:ext cx="2232248" cy="108012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Vamos fazer um “</a:t>
            </a:r>
            <a:r>
              <a:rPr lang="pt-BR" sz="1600" dirty="0" err="1" smtClean="0"/>
              <a:t>esqueminha</a:t>
            </a:r>
            <a:r>
              <a:rPr lang="pt-BR" sz="1600" dirty="0" smtClean="0"/>
              <a:t>” para você levar a licitação</a:t>
            </a:r>
            <a:endParaRPr lang="pt-BR" sz="1600" dirty="0"/>
          </a:p>
        </p:txBody>
      </p:sp>
      <p:grpSp>
        <p:nvGrpSpPr>
          <p:cNvPr id="9" name="Grupo 8"/>
          <p:cNvGrpSpPr/>
          <p:nvPr/>
        </p:nvGrpSpPr>
        <p:grpSpPr>
          <a:xfrm>
            <a:off x="3416424" y="2204864"/>
            <a:ext cx="1902920" cy="2659360"/>
            <a:chOff x="3848472" y="2533962"/>
            <a:chExt cx="1902920" cy="2659360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192" y="3974122"/>
              <a:ext cx="1219200" cy="1219200"/>
            </a:xfrm>
            <a:prstGeom prst="rect">
              <a:avLst/>
            </a:prstGeom>
          </p:spPr>
        </p:pic>
        <p:sp>
          <p:nvSpPr>
            <p:cNvPr id="7" name="Raio 6"/>
            <p:cNvSpPr/>
            <p:nvPr/>
          </p:nvSpPr>
          <p:spPr>
            <a:xfrm>
              <a:off x="3848472" y="2857128"/>
              <a:ext cx="1512168" cy="100811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4532192" y="2533962"/>
              <a:ext cx="9943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- Missão</a:t>
              </a:r>
            </a:p>
            <a:p>
              <a:r>
                <a:rPr lang="pt-BR" dirty="0" smtClean="0"/>
                <a:t>- Valores</a:t>
              </a:r>
              <a:endParaRPr lang="pt-BR" dirty="0"/>
            </a:p>
          </p:txBody>
        </p: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1585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9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 smtClean="0"/>
              <a:t>Estratégias de Escopo Organizacional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posso alcançar os meus objetivos modificando o meu escopo?</a:t>
            </a:r>
          </a:p>
          <a:p>
            <a:pPr lvl="1"/>
            <a:r>
              <a:rPr lang="pt-BR" dirty="0" smtClean="0"/>
              <a:t>Integração Vertical, Horizontal  e </a:t>
            </a:r>
            <a:r>
              <a:rPr lang="pt-BR" dirty="0" smtClean="0"/>
              <a:t>Celular</a:t>
            </a:r>
          </a:p>
          <a:p>
            <a:pPr lvl="1"/>
            <a:r>
              <a:rPr lang="pt-BR" dirty="0" smtClean="0"/>
              <a:t>Diversificação</a:t>
            </a:r>
          </a:p>
          <a:p>
            <a:pPr lvl="2"/>
            <a:r>
              <a:rPr lang="pt-BR" dirty="0" smtClean="0"/>
              <a:t>Produtos e </a:t>
            </a:r>
            <a:r>
              <a:rPr lang="pt-BR" dirty="0" smtClean="0"/>
              <a:t>Serviços</a:t>
            </a:r>
          </a:p>
          <a:p>
            <a:pPr lvl="2"/>
            <a:r>
              <a:rPr lang="pt-BR" dirty="0" smtClean="0"/>
              <a:t>Nichos de mercados</a:t>
            </a:r>
          </a:p>
          <a:p>
            <a:r>
              <a:rPr lang="pt-BR" dirty="0" smtClean="0"/>
              <a:t>O escopo deve ser definido e gerido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461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04846646"/>
              </p:ext>
            </p:extLst>
          </p:nvPr>
        </p:nvGraphicFramePr>
        <p:xfrm>
          <a:off x="216024" y="1541016"/>
          <a:ext cx="8748464" cy="5560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 smtClean="0"/>
              <a:t>Estratégias de Escopo Organizacional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Integração Vertical</a:t>
            </a:r>
          </a:p>
          <a:p>
            <a:r>
              <a:rPr lang="pt-BR" dirty="0"/>
              <a:t>C</a:t>
            </a:r>
            <a:r>
              <a:rPr lang="pt-BR" dirty="0" smtClean="0"/>
              <a:t>oncentra todas as fases da produção de uma matéria-prima, da extração até a colocação do produto final no mercado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32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Estratégias de Escopo Organizacional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Integração Horizontal</a:t>
            </a:r>
          </a:p>
          <a:p>
            <a:r>
              <a:rPr lang="pt-BR" dirty="0" smtClean="0"/>
              <a:t>ocorre pela fusão ou absorção de empresas que trabalham com o mesmo tipo de produção industrial</a:t>
            </a:r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944772721"/>
              </p:ext>
            </p:extLst>
          </p:nvPr>
        </p:nvGraphicFramePr>
        <p:xfrm>
          <a:off x="1812032" y="3701256"/>
          <a:ext cx="5064224" cy="304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456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Estratégias de Escopo Organizacional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Novos Produtos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60" y="2931871"/>
            <a:ext cx="1219200" cy="1219200"/>
          </a:xfrm>
        </p:spPr>
      </p:pic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Nichos de Mercado</a:t>
            </a:r>
            <a:endParaRPr lang="pt-BR" dirty="0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13" y="3789040"/>
            <a:ext cx="1656184" cy="1656184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31871"/>
            <a:ext cx="1219200" cy="12192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652213"/>
            <a:ext cx="1219200" cy="12192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327897" y="1044025"/>
            <a:ext cx="2540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Diversificação</a:t>
            </a:r>
            <a:endParaRPr lang="pt-BR" sz="3200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54" y="3468006"/>
            <a:ext cx="1219200" cy="12192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50" y="2204864"/>
            <a:ext cx="1184920" cy="1184920"/>
          </a:xfrm>
          <a:prstGeom prst="rect">
            <a:avLst/>
          </a:prstGeom>
        </p:spPr>
      </p:pic>
      <p:pic>
        <p:nvPicPr>
          <p:cNvPr id="1026" name="Picture 2" descr="C:\Users\avelino\AppData\Local\Microsoft\Windows\Temporary Internet Files\Content.IE5\EA112ZKL\MC900155885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154" y="2758219"/>
            <a:ext cx="1208339" cy="111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757" y="3970069"/>
            <a:ext cx="1168723" cy="125610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042" y="2536836"/>
            <a:ext cx="1747912" cy="1310934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469" y="3970069"/>
            <a:ext cx="1449057" cy="1243919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385" y="5343139"/>
            <a:ext cx="1535517" cy="1056548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297" y="5181660"/>
            <a:ext cx="1409821" cy="112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3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01" y="2394643"/>
            <a:ext cx="1550223" cy="103435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53" y="1722970"/>
            <a:ext cx="1440160" cy="9160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13" y="2494759"/>
            <a:ext cx="1333706" cy="889137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Estratégia de Entrada de Mercado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398" y="3522176"/>
            <a:ext cx="2167714" cy="216771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66" y="2544324"/>
            <a:ext cx="1253891" cy="91129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12" y="5152450"/>
            <a:ext cx="1253891" cy="80936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572902"/>
            <a:ext cx="1246829" cy="102052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8" y="3789040"/>
            <a:ext cx="1387745" cy="925163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919250"/>
            <a:ext cx="1754173" cy="127576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01" y="5779097"/>
            <a:ext cx="1663658" cy="83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6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 err="1" smtClean="0"/>
              <a:t>Affeldt</a:t>
            </a:r>
            <a:r>
              <a:rPr lang="pt-BR" b="1" dirty="0" smtClean="0"/>
              <a:t>, </a:t>
            </a:r>
            <a:r>
              <a:rPr lang="pt-BR" dirty="0" smtClean="0"/>
              <a:t>Fabrício </a:t>
            </a:r>
            <a:r>
              <a:rPr lang="pt-BR" dirty="0" err="1" smtClean="0"/>
              <a:t>Sobrosa</a:t>
            </a:r>
            <a:r>
              <a:rPr lang="pt-BR" dirty="0" smtClean="0"/>
              <a:t> et al. </a:t>
            </a:r>
            <a:r>
              <a:rPr lang="pt-BR" b="1" dirty="0" smtClean="0"/>
              <a:t>- Alinhamento estratégico de tecnologia da informação: análise de modelos e propostas para pesquisas futuras</a:t>
            </a:r>
            <a:r>
              <a:rPr lang="pt-BR" dirty="0" smtClean="0"/>
              <a:t> – São Paulo, 2009</a:t>
            </a:r>
          </a:p>
          <a:p>
            <a:r>
              <a:rPr lang="pt-BR" b="1" dirty="0" smtClean="0"/>
              <a:t>Andrade</a:t>
            </a:r>
            <a:r>
              <a:rPr lang="pt-BR" dirty="0" smtClean="0"/>
              <a:t>, </a:t>
            </a:r>
            <a:r>
              <a:rPr lang="pt-BR" dirty="0" err="1" smtClean="0"/>
              <a:t>Jeime</a:t>
            </a:r>
            <a:r>
              <a:rPr lang="pt-BR" dirty="0" smtClean="0"/>
              <a:t> Nunes - </a:t>
            </a:r>
            <a:r>
              <a:rPr lang="pt-BR" b="1" dirty="0" smtClean="0"/>
              <a:t>Um Processo para Implementação das Práticas ITIL </a:t>
            </a:r>
            <a:r>
              <a:rPr lang="pt-BR" b="1" dirty="0" err="1" smtClean="0"/>
              <a:t>paraGerenciamento</a:t>
            </a:r>
            <a:r>
              <a:rPr lang="pt-BR" b="1" dirty="0" smtClean="0"/>
              <a:t> de Serviços de TI</a:t>
            </a:r>
            <a:r>
              <a:rPr lang="pt-BR" dirty="0" smtClean="0"/>
              <a:t> – Recife, 2008</a:t>
            </a:r>
          </a:p>
          <a:p>
            <a:r>
              <a:rPr lang="pt-BR" b="1" dirty="0" smtClean="0"/>
              <a:t>Coleman</a:t>
            </a:r>
            <a:r>
              <a:rPr lang="pt-BR" dirty="0" smtClean="0"/>
              <a:t>, Preston - </a:t>
            </a:r>
            <a:r>
              <a:rPr lang="pt-BR" b="1" dirty="0" smtClean="0"/>
              <a:t>S</a:t>
            </a:r>
            <a:r>
              <a:rPr lang="en-US" b="1" dirty="0" err="1" smtClean="0"/>
              <a:t>trategic</a:t>
            </a:r>
            <a:r>
              <a:rPr lang="en-US" b="1" dirty="0" smtClean="0"/>
              <a:t> alignment: analysis of perspectives</a:t>
            </a:r>
            <a:r>
              <a:rPr lang="en-US" dirty="0" smtClean="0"/>
              <a:t> – Tampa – USA, 2004</a:t>
            </a:r>
          </a:p>
          <a:p>
            <a:r>
              <a:rPr lang="pt-BR" b="1" dirty="0" err="1" smtClean="0"/>
              <a:t>Decicino</a:t>
            </a:r>
            <a:r>
              <a:rPr lang="pt-BR" b="1" dirty="0" smtClean="0"/>
              <a:t>, </a:t>
            </a:r>
            <a:r>
              <a:rPr lang="pt-BR" dirty="0" smtClean="0"/>
              <a:t>Ronaldo - </a:t>
            </a:r>
            <a:r>
              <a:rPr lang="pt-BR" b="1" dirty="0"/>
              <a:t>Conheça os tipos de concentração </a:t>
            </a:r>
            <a:r>
              <a:rPr lang="pt-BR" b="1" dirty="0" smtClean="0"/>
              <a:t>industrial - </a:t>
            </a:r>
            <a:r>
              <a:rPr lang="pt-BR" dirty="0" smtClean="0">
                <a:hlinkClick r:id="rId2"/>
              </a:rPr>
              <a:t>http://educacao.uol.com.br/geografia/economia-mundial-conheca-os-tipos-de-concentracao-industrial.jhtm</a:t>
            </a:r>
            <a:r>
              <a:rPr lang="pt-BR" dirty="0" smtClean="0"/>
              <a:t> - Acessos em Abril / 2012</a:t>
            </a:r>
            <a:endParaRPr lang="pt-BR" b="1" dirty="0"/>
          </a:p>
          <a:p>
            <a:r>
              <a:rPr lang="en-US" b="1" dirty="0" err="1" smtClean="0"/>
              <a:t>IconArchive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http://www.iconarchive.com</a:t>
            </a:r>
            <a:r>
              <a:rPr lang="en-US" dirty="0" smtClean="0"/>
              <a:t> – </a:t>
            </a:r>
            <a:r>
              <a:rPr lang="en-US" dirty="0" err="1" smtClean="0"/>
              <a:t>Acessos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Maço</a:t>
            </a:r>
            <a:r>
              <a:rPr lang="en-US" dirty="0" smtClean="0"/>
              <a:t> / </a:t>
            </a:r>
            <a:r>
              <a:rPr lang="en-US" dirty="0" err="1" smtClean="0"/>
              <a:t>Abril</a:t>
            </a:r>
            <a:r>
              <a:rPr lang="en-US" dirty="0" smtClean="0"/>
              <a:t> 2012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323556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Perspectiva de Alinhamento Estratégico de Negócio e TI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379542"/>
            <a:ext cx="5389618" cy="547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0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Perspectiva de Alinhamento Estratégico de Negócio e TI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a primeira coisa que deverá ser definida </a:t>
            </a:r>
          </a:p>
          <a:p>
            <a:pPr lvl="1"/>
            <a:r>
              <a:rPr lang="pt-BR" dirty="0" smtClean="0"/>
              <a:t>Ao começar a estudar o funcionamento da empresa.</a:t>
            </a:r>
          </a:p>
          <a:p>
            <a:pPr lvl="1"/>
            <a:r>
              <a:rPr lang="pt-BR" dirty="0" smtClean="0"/>
              <a:t>Antes de definir o plano estratégico.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66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Perspectiva de Potencial Competitivo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6571"/>
            <a:ext cx="4038600" cy="4173220"/>
          </a:xfrm>
        </p:spPr>
      </p:pic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 smtClean="0"/>
              <a:t>Parto da TI para definir a estratégia de negócio.</a:t>
            </a:r>
          </a:p>
          <a:p>
            <a:r>
              <a:rPr lang="pt-BR" dirty="0" smtClean="0"/>
              <a:t>Estratégia de TI é definida (âncora)</a:t>
            </a:r>
          </a:p>
          <a:p>
            <a:r>
              <a:rPr lang="pt-BR" dirty="0" smtClean="0"/>
              <a:t>A estratégia de negócio é definida com base na TI (pivô)</a:t>
            </a:r>
          </a:p>
          <a:p>
            <a:r>
              <a:rPr lang="pt-BR" dirty="0" smtClean="0"/>
              <a:t>A infraestrutura organizacional é impactada.</a:t>
            </a:r>
          </a:p>
          <a:p>
            <a:r>
              <a:rPr lang="pt-BR" dirty="0" smtClean="0"/>
              <a:t>A Infraestrutura de TI da suporte a tudo.</a:t>
            </a:r>
          </a:p>
          <a:p>
            <a:r>
              <a:rPr lang="pt-BR" dirty="0" err="1" smtClean="0"/>
              <a:t>Ex</a:t>
            </a:r>
            <a:r>
              <a:rPr lang="pt-BR" dirty="0" smtClean="0"/>
              <a:t>: Americanas.com que mudou a forma como as Americanas fazem negócio.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89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Perspectiva do Potencial Tecnológico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 estratégia de negócio é definida (âncora)</a:t>
            </a:r>
          </a:p>
          <a:p>
            <a:r>
              <a:rPr lang="pt-BR" dirty="0" smtClean="0"/>
              <a:t>A TI se alinha a estratégia de negócio (pivô).</a:t>
            </a:r>
          </a:p>
          <a:p>
            <a:r>
              <a:rPr lang="pt-BR" dirty="0" smtClean="0"/>
              <a:t>Ambas definem a infraestrutura de TI necessária</a:t>
            </a:r>
          </a:p>
          <a:p>
            <a:r>
              <a:rPr lang="pt-BR" dirty="0" smtClean="0"/>
              <a:t>A infraestrutura de negócio depende de todo o resto</a:t>
            </a:r>
          </a:p>
          <a:p>
            <a:r>
              <a:rPr lang="pt-BR" dirty="0" smtClean="0"/>
              <a:t>Sobrecarga na TI.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" y="1412776"/>
            <a:ext cx="4647619" cy="48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Perspectiva da Execução Estratégica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 Gestão Estratégica de TI é quase inexistente.</a:t>
            </a:r>
          </a:p>
          <a:p>
            <a:r>
              <a:rPr lang="pt-BR" dirty="0" smtClean="0"/>
              <a:t>A TI responde </a:t>
            </a:r>
            <a:r>
              <a:rPr lang="en-US" i="1" dirty="0" smtClean="0"/>
              <a:t>On Demand </a:t>
            </a:r>
            <a:r>
              <a:rPr lang="pt-BR" dirty="0" smtClean="0"/>
              <a:t>(Apaga incêndio)</a:t>
            </a:r>
          </a:p>
          <a:p>
            <a:r>
              <a:rPr lang="pt-BR" dirty="0" smtClean="0"/>
              <a:t>A estratégia da empresa é definida (âncora)</a:t>
            </a:r>
          </a:p>
          <a:p>
            <a:r>
              <a:rPr lang="pt-BR" dirty="0" smtClean="0"/>
              <a:t>A Infraestrutura do negócio é criada (pivô)</a:t>
            </a:r>
          </a:p>
          <a:p>
            <a:r>
              <a:rPr lang="pt-BR" dirty="0" smtClean="0"/>
              <a:t>Ela impacta diretamente na infraestrutura de TI solicitando produtos e serviços.</a:t>
            </a:r>
          </a:p>
          <a:p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45801"/>
            <a:ext cx="4038600" cy="4234760"/>
          </a:xfrm>
        </p:spPr>
      </p:pic>
    </p:spTree>
    <p:extLst>
      <p:ext uri="{BB962C8B-B14F-4D97-AF65-F5344CB8AC3E}">
        <p14:creationId xmlns:p14="http://schemas.microsoft.com/office/powerpoint/2010/main" val="14669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 de Nível de Serviço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0688"/>
            <a:ext cx="4038600" cy="4104987"/>
          </a:xfrm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b="1" dirty="0" smtClean="0"/>
              <a:t>A TI manda.</a:t>
            </a:r>
          </a:p>
          <a:p>
            <a:r>
              <a:rPr lang="pt-BR" dirty="0" smtClean="0"/>
              <a:t>A estratégia de TI é criada.</a:t>
            </a:r>
          </a:p>
          <a:p>
            <a:r>
              <a:rPr lang="pt-BR" dirty="0" smtClean="0"/>
              <a:t>Ela gera necessidades á Infraestrutura de TI (pivô)</a:t>
            </a:r>
          </a:p>
          <a:p>
            <a:r>
              <a:rPr lang="pt-BR" dirty="0" smtClean="0"/>
              <a:t>Que por sua vez impacta na infraestrutura de negócio.</a:t>
            </a:r>
          </a:p>
          <a:p>
            <a:r>
              <a:rPr lang="pt-BR" dirty="0" smtClean="0"/>
              <a:t>A estratégia de negócios passa por fora do processo apenas apoiando a TI.</a:t>
            </a:r>
          </a:p>
          <a:p>
            <a:r>
              <a:rPr lang="pt-BR" dirty="0" err="1" smtClean="0"/>
              <a:t>Ex</a:t>
            </a:r>
            <a:r>
              <a:rPr lang="pt-BR" dirty="0" smtClean="0"/>
              <a:t>: Prestadores de serviço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7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1229</Words>
  <Application>Microsoft Office PowerPoint</Application>
  <PresentationFormat>Apresentação na tela (4:3)</PresentationFormat>
  <Paragraphs>238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Tema do Office</vt:lpstr>
      <vt:lpstr>Estratégia Empresarial</vt:lpstr>
      <vt:lpstr>Alinhamento Estratégico entre TI e Negócio</vt:lpstr>
      <vt:lpstr>Alinhamento Estratégico Modelo de Henderson e Vankatraman</vt:lpstr>
      <vt:lpstr>Perspectiva de Alinhamento Estratégico de Negócio e TI</vt:lpstr>
      <vt:lpstr>Perspectiva de Alinhamento Estratégico de Negócio e TI</vt:lpstr>
      <vt:lpstr>Perspectiva de Potencial Competitivo</vt:lpstr>
      <vt:lpstr>Perspectiva do Potencial Tecnológico</vt:lpstr>
      <vt:lpstr>Perspectiva da Execução Estratégica</vt:lpstr>
      <vt:lpstr>Perspectiva de Nível de Serviço</vt:lpstr>
      <vt:lpstr>Conceitos sobre estratégia</vt:lpstr>
      <vt:lpstr>Pensamento estratégico</vt:lpstr>
      <vt:lpstr>Planejamento Estratégico</vt:lpstr>
      <vt:lpstr>Planejamento Estratégico</vt:lpstr>
      <vt:lpstr>Gestão Estratégica</vt:lpstr>
      <vt:lpstr>Gestão estratégica </vt:lpstr>
      <vt:lpstr>Gestão estratégica </vt:lpstr>
      <vt:lpstr>Gestão Estratégica</vt:lpstr>
      <vt:lpstr>Gestão estratégica </vt:lpstr>
      <vt:lpstr>Gestão Estratégica</vt:lpstr>
      <vt:lpstr>Gestão Estratégica</vt:lpstr>
      <vt:lpstr>Gestão de Mudanças</vt:lpstr>
      <vt:lpstr>Planejamento Estratégico Departamental</vt:lpstr>
      <vt:lpstr>Planejamento Estratégico Departamental</vt:lpstr>
      <vt:lpstr>Planejamento Estratégico Departamental</vt:lpstr>
      <vt:lpstr>Modelo de Formação de Estratégia</vt:lpstr>
      <vt:lpstr>Estratégias Direcionais</vt:lpstr>
      <vt:lpstr>Estratégias Direcionais</vt:lpstr>
      <vt:lpstr>Estratégias Direcionais</vt:lpstr>
      <vt:lpstr>Estratégias Direcionais</vt:lpstr>
      <vt:lpstr>Estratégias Direcionais</vt:lpstr>
      <vt:lpstr>Estratégias de Escopo Organizacional</vt:lpstr>
      <vt:lpstr>Estratégias de Escopo Organizacional</vt:lpstr>
      <vt:lpstr>Estratégias de Escopo Organizacional</vt:lpstr>
      <vt:lpstr>Estratégias de Escopo Organizacional</vt:lpstr>
      <vt:lpstr>Estratégia de Entrada de Mercado</vt:lpstr>
      <vt:lpstr>Bibliografia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Estratégia Empresarial</dc:title>
  <dc:creator>avelino</dc:creator>
  <cp:lastModifiedBy>avelino</cp:lastModifiedBy>
  <cp:revision>70</cp:revision>
  <dcterms:created xsi:type="dcterms:W3CDTF">2012-04-01T16:20:22Z</dcterms:created>
  <dcterms:modified xsi:type="dcterms:W3CDTF">2012-04-02T03:01:46Z</dcterms:modified>
</cp:coreProperties>
</file>