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100D-CF1D-414D-B6AB-70CD26600967}" type="datetimeFigureOut">
              <a:rPr lang="pt-BR" smtClean="0"/>
              <a:t>19/06/2012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2580-3754-4441-8D8B-B25032E459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23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100D-CF1D-414D-B6AB-70CD26600967}" type="datetimeFigureOut">
              <a:rPr lang="pt-BR" smtClean="0"/>
              <a:t>19/06/2012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2580-3754-4441-8D8B-B25032E459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32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100D-CF1D-414D-B6AB-70CD26600967}" type="datetimeFigureOut">
              <a:rPr lang="pt-BR" smtClean="0"/>
              <a:t>19/06/2012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2580-3754-4441-8D8B-B25032E459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45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100D-CF1D-414D-B6AB-70CD26600967}" type="datetimeFigureOut">
              <a:rPr lang="pt-BR" smtClean="0"/>
              <a:t>19/06/2012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2580-3754-4441-8D8B-B25032E459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78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100D-CF1D-414D-B6AB-70CD26600967}" type="datetimeFigureOut">
              <a:rPr lang="pt-BR" smtClean="0"/>
              <a:t>19/06/2012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2580-3754-4441-8D8B-B25032E459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13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100D-CF1D-414D-B6AB-70CD26600967}" type="datetimeFigureOut">
              <a:rPr lang="pt-BR" smtClean="0"/>
              <a:t>19/06/2012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2580-3754-4441-8D8B-B25032E459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92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100D-CF1D-414D-B6AB-70CD26600967}" type="datetimeFigureOut">
              <a:rPr lang="pt-BR" smtClean="0"/>
              <a:t>19/06/2012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2580-3754-4441-8D8B-B25032E459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6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100D-CF1D-414D-B6AB-70CD26600967}" type="datetimeFigureOut">
              <a:rPr lang="pt-BR" smtClean="0"/>
              <a:t>19/06/2012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2580-3754-4441-8D8B-B25032E459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13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100D-CF1D-414D-B6AB-70CD26600967}" type="datetimeFigureOut">
              <a:rPr lang="pt-BR" smtClean="0"/>
              <a:t>19/06/2012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2580-3754-4441-8D8B-B25032E459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70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100D-CF1D-414D-B6AB-70CD26600967}" type="datetimeFigureOut">
              <a:rPr lang="pt-BR" smtClean="0"/>
              <a:t>19/06/2012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2580-3754-4441-8D8B-B25032E459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9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100D-CF1D-414D-B6AB-70CD26600967}" type="datetimeFigureOut">
              <a:rPr lang="pt-BR" smtClean="0"/>
              <a:t>19/06/2012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2580-3754-4441-8D8B-B25032E459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34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D100D-CF1D-414D-B6AB-70CD26600967}" type="datetimeFigureOut">
              <a:rPr lang="pt-BR" smtClean="0"/>
              <a:t>19/06/2012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62580-3754-4441-8D8B-B25032E459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77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2049780" y="1311274"/>
            <a:ext cx="5690572" cy="4421981"/>
            <a:chOff x="2049780" y="1311274"/>
            <a:chExt cx="5690572" cy="4421981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2049780" y="1311274"/>
              <a:ext cx="5690572" cy="4421981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pic>
          <p:nvPicPr>
            <p:cNvPr id="5" name="Imagem 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9170" y="1700530"/>
              <a:ext cx="812165" cy="812165"/>
            </a:xfrm>
            <a:prstGeom prst="rect">
              <a:avLst/>
            </a:prstGeom>
          </p:spPr>
        </p:pic>
        <p:sp>
          <p:nvSpPr>
            <p:cNvPr id="6" name="Caixa de Texto 2"/>
            <p:cNvSpPr txBox="1">
              <a:spLocks noChangeArrowheads="1"/>
            </p:cNvSpPr>
            <p:nvPr/>
          </p:nvSpPr>
          <p:spPr bwMode="auto">
            <a:xfrm>
              <a:off x="2155190" y="2510155"/>
              <a:ext cx="1723390" cy="5988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pt-BR" sz="3600" b="1" dirty="0">
                  <a:solidFill>
                    <a:srgbClr val="10253F"/>
                  </a:solidFill>
                  <a:effectLst/>
                  <a:latin typeface="Calibri"/>
                  <a:ea typeface="Calibri"/>
                  <a:cs typeface="Times New Roman"/>
                </a:rPr>
                <a:t>PONTO</a:t>
              </a:r>
              <a:endParaRPr lang="pt-BR" sz="11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7" name="Caixa de Texto 2"/>
            <p:cNvSpPr txBox="1">
              <a:spLocks noChangeArrowheads="1"/>
            </p:cNvSpPr>
            <p:nvPr/>
          </p:nvSpPr>
          <p:spPr bwMode="auto">
            <a:xfrm>
              <a:off x="3592195" y="2315845"/>
              <a:ext cx="3048000" cy="850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pt-BR" sz="5200" b="1" dirty="0">
                  <a:solidFill>
                    <a:srgbClr val="C6D9F1"/>
                  </a:solidFill>
                  <a:effectLst/>
                  <a:latin typeface="Calibri"/>
                  <a:ea typeface="Calibri"/>
                  <a:cs typeface="Times New Roman"/>
                </a:rPr>
                <a:t>Eletrônico</a:t>
              </a:r>
              <a:endParaRPr lang="pt-BR" sz="11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6408364" y="137995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tx2">
                      <a:lumMod val="50000"/>
                    </a:schemeClr>
                  </a:solidFill>
                </a:rPr>
                <a:t>TRE-RJ</a:t>
              </a:r>
              <a:endParaRPr lang="pt-BR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150215" y="3211013"/>
              <a:ext cx="54146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pt-BR" sz="2000" b="1" dirty="0" smtClean="0">
                  <a:solidFill>
                    <a:schemeClr val="bg2"/>
                  </a:solidFill>
                </a:rPr>
                <a:t>Marque o seu ponto em qualquer computador</a:t>
              </a:r>
            </a:p>
            <a:p>
              <a:pPr marL="285750" indent="-285750">
                <a:buFontTx/>
                <a:buChar char="-"/>
              </a:pPr>
              <a:r>
                <a:rPr lang="pt-BR" sz="2000" b="1" dirty="0" smtClean="0">
                  <a:solidFill>
                    <a:schemeClr val="bg2"/>
                  </a:solidFill>
                </a:rPr>
                <a:t>Solicite alterações</a:t>
              </a:r>
            </a:p>
            <a:p>
              <a:pPr marL="285750" indent="-285750">
                <a:buFontTx/>
                <a:buChar char="-"/>
              </a:pPr>
              <a:r>
                <a:rPr lang="pt-BR" sz="2000" b="1" dirty="0" smtClean="0">
                  <a:solidFill>
                    <a:schemeClr val="bg2"/>
                  </a:solidFill>
                </a:rPr>
                <a:t>Veja o seu espelho de ponto</a:t>
              </a:r>
            </a:p>
            <a:p>
              <a:pPr marL="285750" indent="-285750">
                <a:buFontTx/>
                <a:buChar char="-"/>
              </a:pPr>
              <a:r>
                <a:rPr lang="pt-BR" sz="2000" b="1" dirty="0" smtClean="0">
                  <a:solidFill>
                    <a:schemeClr val="bg2"/>
                  </a:solidFill>
                </a:rPr>
                <a:t>Confira o seu banco de horas</a:t>
              </a:r>
            </a:p>
            <a:p>
              <a:pPr marL="285750" indent="-285750">
                <a:buFontTx/>
                <a:buChar char="-"/>
              </a:pPr>
              <a:r>
                <a:rPr lang="pt-BR" sz="2000" b="1" dirty="0" smtClean="0">
                  <a:solidFill>
                    <a:schemeClr val="bg2"/>
                  </a:solidFill>
                </a:rPr>
                <a:t>Peça Compensações</a:t>
              </a:r>
              <a:endParaRPr lang="pt-BR" sz="2000" b="1" dirty="0">
                <a:solidFill>
                  <a:schemeClr val="bg2"/>
                </a:solidFill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3114132" y="5269850"/>
              <a:ext cx="45139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2"/>
                  </a:solidFill>
                </a:rPr>
                <a:t>Seu sistema eletrônico de marcação de ponto</a:t>
              </a:r>
              <a:endParaRPr lang="pt-BR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263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cons.iconarchive.com/icons/artua/mac/512/Intrane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730615"/>
            <a:ext cx="1620180" cy="16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ple, group, peop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3110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dicated, hosting, serv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931105"/>
            <a:ext cx="1620180" cy="16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tabase, storag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594" y="3861048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83285" y="2139303"/>
            <a:ext cx="117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Servidores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040875" y="2356498"/>
            <a:ext cx="93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Intranet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860032" y="2508635"/>
            <a:ext cx="1898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Tomcat</a:t>
            </a:r>
            <a:r>
              <a:rPr lang="pt-BR" dirty="0" smtClean="0"/>
              <a:t> </a:t>
            </a:r>
          </a:p>
          <a:p>
            <a:pPr algn="ctr"/>
            <a:r>
              <a:rPr lang="pt-BR" dirty="0" err="1" smtClean="0"/>
              <a:t>Application</a:t>
            </a:r>
            <a:r>
              <a:rPr lang="pt-BR" dirty="0" smtClean="0"/>
              <a:t> Server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303554" y="5667876"/>
            <a:ext cx="1114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Oracle</a:t>
            </a:r>
          </a:p>
          <a:p>
            <a:pPr algn="ctr"/>
            <a:r>
              <a:rPr lang="pt-BR" dirty="0" smtClean="0"/>
              <a:t>Data Base</a:t>
            </a:r>
            <a:endParaRPr lang="pt-BR" dirty="0"/>
          </a:p>
        </p:txBody>
      </p:sp>
      <p:sp>
        <p:nvSpPr>
          <p:cNvPr id="3" name="Seta para a direita 2"/>
          <p:cNvSpPr/>
          <p:nvPr/>
        </p:nvSpPr>
        <p:spPr>
          <a:xfrm>
            <a:off x="1691680" y="1216669"/>
            <a:ext cx="100811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>
            <a:off x="4319972" y="1216669"/>
            <a:ext cx="100811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 para baixo 3"/>
          <p:cNvSpPr/>
          <p:nvPr/>
        </p:nvSpPr>
        <p:spPr>
          <a:xfrm>
            <a:off x="5526106" y="3154966"/>
            <a:ext cx="648072" cy="7060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8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41</Words>
  <Application>Microsoft Office PowerPoint</Application>
  <PresentationFormat>Apresentação na tela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avelino</dc:creator>
  <cp:lastModifiedBy>avelino</cp:lastModifiedBy>
  <cp:revision>4</cp:revision>
  <dcterms:created xsi:type="dcterms:W3CDTF">2012-06-20T02:11:50Z</dcterms:created>
  <dcterms:modified xsi:type="dcterms:W3CDTF">2012-06-20T05:15:36Z</dcterms:modified>
</cp:coreProperties>
</file>