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9" r:id="rId11"/>
    <p:sldId id="267" r:id="rId12"/>
    <p:sldId id="293" r:id="rId13"/>
    <p:sldId id="294" r:id="rId14"/>
    <p:sldId id="265" r:id="rId15"/>
    <p:sldId id="281" r:id="rId16"/>
    <p:sldId id="295" r:id="rId17"/>
    <p:sldId id="268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82" r:id="rId29"/>
    <p:sldId id="298" r:id="rId30"/>
    <p:sldId id="286" r:id="rId31"/>
    <p:sldId id="283" r:id="rId32"/>
    <p:sldId id="284" r:id="rId33"/>
    <p:sldId id="285" r:id="rId34"/>
    <p:sldId id="287" r:id="rId35"/>
    <p:sldId id="299" r:id="rId36"/>
    <p:sldId id="288" r:id="rId37"/>
    <p:sldId id="289" r:id="rId38"/>
    <p:sldId id="290" r:id="rId39"/>
    <p:sldId id="291" r:id="rId40"/>
    <p:sldId id="300" r:id="rId41"/>
    <p:sldId id="292" r:id="rId42"/>
    <p:sldId id="301" r:id="rId43"/>
    <p:sldId id="296" r:id="rId44"/>
    <p:sldId id="302" r:id="rId45"/>
    <p:sldId id="297" r:id="rId46"/>
    <p:sldId id="303" r:id="rId47"/>
    <p:sldId id="304" r:id="rId48"/>
    <p:sldId id="305" r:id="rId49"/>
    <p:sldId id="306" r:id="rId50"/>
    <p:sldId id="307" r:id="rId51"/>
    <p:sldId id="259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78D17-9DC6-4C09-BCFD-E941D3B9A71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2BFBAD-DE79-41AC-83BA-5A6DA7E6A420}">
      <dgm:prSet phldrT="[Texto]"/>
      <dgm:spPr/>
      <dgm:t>
        <a:bodyPr/>
        <a:lstStyle/>
        <a:p>
          <a:r>
            <a:rPr lang="pt-BR" dirty="0" smtClean="0"/>
            <a:t>Pensamento Estratégico</a:t>
          </a:r>
          <a:endParaRPr lang="pt-BR" dirty="0"/>
        </a:p>
      </dgm:t>
    </dgm:pt>
    <dgm:pt modelId="{742F4ABD-64BD-433E-B526-C6BDA98E62EB}" type="parTrans" cxnId="{FAAED839-AC4B-428F-84A9-7B31B989C586}">
      <dgm:prSet/>
      <dgm:spPr/>
      <dgm:t>
        <a:bodyPr/>
        <a:lstStyle/>
        <a:p>
          <a:endParaRPr lang="pt-BR"/>
        </a:p>
      </dgm:t>
    </dgm:pt>
    <dgm:pt modelId="{B59DD6C2-2ABA-414B-97A9-9740DE3F5202}" type="sibTrans" cxnId="{FAAED839-AC4B-428F-84A9-7B31B989C586}">
      <dgm:prSet/>
      <dgm:spPr/>
      <dgm:t>
        <a:bodyPr/>
        <a:lstStyle/>
        <a:p>
          <a:endParaRPr lang="pt-BR"/>
        </a:p>
      </dgm:t>
    </dgm:pt>
    <dgm:pt modelId="{DFC96CA9-4EA4-4ADD-8857-B1472E343D07}">
      <dgm:prSet phldrT="[Texto]"/>
      <dgm:spPr/>
      <dgm:t>
        <a:bodyPr/>
        <a:lstStyle/>
        <a:p>
          <a:r>
            <a:rPr lang="pt-BR" dirty="0" smtClean="0"/>
            <a:t>Planejamento Estratégico</a:t>
          </a:r>
          <a:endParaRPr lang="pt-BR" dirty="0"/>
        </a:p>
      </dgm:t>
    </dgm:pt>
    <dgm:pt modelId="{3BD45CB3-DD50-47A7-88B3-13C806D00571}" type="parTrans" cxnId="{2FB1B201-3573-481D-8B05-C91FD3EE113A}">
      <dgm:prSet/>
      <dgm:spPr/>
      <dgm:t>
        <a:bodyPr/>
        <a:lstStyle/>
        <a:p>
          <a:endParaRPr lang="pt-BR"/>
        </a:p>
      </dgm:t>
    </dgm:pt>
    <dgm:pt modelId="{7C1A1444-AE8C-481A-B9E1-6D9B37428B0C}" type="sibTrans" cxnId="{2FB1B201-3573-481D-8B05-C91FD3EE113A}">
      <dgm:prSet/>
      <dgm:spPr/>
      <dgm:t>
        <a:bodyPr/>
        <a:lstStyle/>
        <a:p>
          <a:endParaRPr lang="pt-BR"/>
        </a:p>
      </dgm:t>
    </dgm:pt>
    <dgm:pt modelId="{9D07233F-ACFA-42C2-8AD2-7856F5D308DE}">
      <dgm:prSet phldrT="[Texto]"/>
      <dgm:spPr/>
      <dgm:t>
        <a:bodyPr/>
        <a:lstStyle/>
        <a:p>
          <a:r>
            <a:rPr lang="pt-BR" dirty="0" smtClean="0"/>
            <a:t>Gestão Estratégica</a:t>
          </a:r>
          <a:endParaRPr lang="pt-BR" dirty="0"/>
        </a:p>
      </dgm:t>
    </dgm:pt>
    <dgm:pt modelId="{EAA3023D-DD83-4060-991F-455D95232AB8}" type="parTrans" cxnId="{C3FD66B4-1B3D-48C6-ABA6-C8FF9019063E}">
      <dgm:prSet/>
      <dgm:spPr/>
      <dgm:t>
        <a:bodyPr/>
        <a:lstStyle/>
        <a:p>
          <a:endParaRPr lang="pt-BR"/>
        </a:p>
      </dgm:t>
    </dgm:pt>
    <dgm:pt modelId="{7FB9C05A-6694-41AD-AFBC-A1E28973CB36}" type="sibTrans" cxnId="{C3FD66B4-1B3D-48C6-ABA6-C8FF9019063E}">
      <dgm:prSet/>
      <dgm:spPr/>
      <dgm:t>
        <a:bodyPr/>
        <a:lstStyle/>
        <a:p>
          <a:endParaRPr lang="pt-BR"/>
        </a:p>
      </dgm:t>
    </dgm:pt>
    <dgm:pt modelId="{9150AA80-7188-4363-BBFE-0994722399F5}" type="pres">
      <dgm:prSet presAssocID="{43D78D17-9DC6-4C09-BCFD-E941D3B9A714}" presName="CompostProcess" presStyleCnt="0">
        <dgm:presLayoutVars>
          <dgm:dir/>
          <dgm:resizeHandles val="exact"/>
        </dgm:presLayoutVars>
      </dgm:prSet>
      <dgm:spPr/>
    </dgm:pt>
    <dgm:pt modelId="{C3F7C00F-A010-4A55-A823-9C03C134C7C5}" type="pres">
      <dgm:prSet presAssocID="{43D78D17-9DC6-4C09-BCFD-E941D3B9A714}" presName="arrow" presStyleLbl="bgShp" presStyleIdx="0" presStyleCnt="1"/>
      <dgm:spPr/>
    </dgm:pt>
    <dgm:pt modelId="{58785D4C-5F6C-4302-BF14-7CCB3472BC10}" type="pres">
      <dgm:prSet presAssocID="{43D78D17-9DC6-4C09-BCFD-E941D3B9A714}" presName="linearProcess" presStyleCnt="0"/>
      <dgm:spPr/>
    </dgm:pt>
    <dgm:pt modelId="{0164435E-A89A-49A8-A141-FE356110AD37}" type="pres">
      <dgm:prSet presAssocID="{6D2BFBAD-DE79-41AC-83BA-5A6DA7E6A42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72BC73-AD68-4626-A62E-FD84CA4ECF6F}" type="pres">
      <dgm:prSet presAssocID="{B59DD6C2-2ABA-414B-97A9-9740DE3F5202}" presName="sibTrans" presStyleCnt="0"/>
      <dgm:spPr/>
    </dgm:pt>
    <dgm:pt modelId="{2AA691A5-EAE9-4369-AEAF-A83624A91F3D}" type="pres">
      <dgm:prSet presAssocID="{DFC96CA9-4EA4-4ADD-8857-B1472E343D0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4E2799-7BD3-4F01-9FE4-AC15F6E83F55}" type="pres">
      <dgm:prSet presAssocID="{7C1A1444-AE8C-481A-B9E1-6D9B37428B0C}" presName="sibTrans" presStyleCnt="0"/>
      <dgm:spPr/>
    </dgm:pt>
    <dgm:pt modelId="{ACB0EA27-D684-4918-963D-A558BFEEC754}" type="pres">
      <dgm:prSet presAssocID="{9D07233F-ACFA-42C2-8AD2-7856F5D308D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585B9E1-E71F-4F88-AE25-F7F5B3206DCA}" type="presOf" srcId="{DFC96CA9-4EA4-4ADD-8857-B1472E343D07}" destId="{2AA691A5-EAE9-4369-AEAF-A83624A91F3D}" srcOrd="0" destOrd="0" presId="urn:microsoft.com/office/officeart/2005/8/layout/hProcess9"/>
    <dgm:cxn modelId="{FAAED839-AC4B-428F-84A9-7B31B989C586}" srcId="{43D78D17-9DC6-4C09-BCFD-E941D3B9A714}" destId="{6D2BFBAD-DE79-41AC-83BA-5A6DA7E6A420}" srcOrd="0" destOrd="0" parTransId="{742F4ABD-64BD-433E-B526-C6BDA98E62EB}" sibTransId="{B59DD6C2-2ABA-414B-97A9-9740DE3F5202}"/>
    <dgm:cxn modelId="{C3FD66B4-1B3D-48C6-ABA6-C8FF9019063E}" srcId="{43D78D17-9DC6-4C09-BCFD-E941D3B9A714}" destId="{9D07233F-ACFA-42C2-8AD2-7856F5D308DE}" srcOrd="2" destOrd="0" parTransId="{EAA3023D-DD83-4060-991F-455D95232AB8}" sibTransId="{7FB9C05A-6694-41AD-AFBC-A1E28973CB36}"/>
    <dgm:cxn modelId="{23770D4F-2CCE-4FCA-9596-9C9372C97BFF}" type="presOf" srcId="{43D78D17-9DC6-4C09-BCFD-E941D3B9A714}" destId="{9150AA80-7188-4363-BBFE-0994722399F5}" srcOrd="0" destOrd="0" presId="urn:microsoft.com/office/officeart/2005/8/layout/hProcess9"/>
    <dgm:cxn modelId="{2FB1B201-3573-481D-8B05-C91FD3EE113A}" srcId="{43D78D17-9DC6-4C09-BCFD-E941D3B9A714}" destId="{DFC96CA9-4EA4-4ADD-8857-B1472E343D07}" srcOrd="1" destOrd="0" parTransId="{3BD45CB3-DD50-47A7-88B3-13C806D00571}" sibTransId="{7C1A1444-AE8C-481A-B9E1-6D9B37428B0C}"/>
    <dgm:cxn modelId="{C29732B3-DAC8-45D3-8C1D-135FC4D14BA4}" type="presOf" srcId="{9D07233F-ACFA-42C2-8AD2-7856F5D308DE}" destId="{ACB0EA27-D684-4918-963D-A558BFEEC754}" srcOrd="0" destOrd="0" presId="urn:microsoft.com/office/officeart/2005/8/layout/hProcess9"/>
    <dgm:cxn modelId="{1D73BBDF-3D0D-4472-AE6F-EA93E099F931}" type="presOf" srcId="{6D2BFBAD-DE79-41AC-83BA-5A6DA7E6A420}" destId="{0164435E-A89A-49A8-A141-FE356110AD37}" srcOrd="0" destOrd="0" presId="urn:microsoft.com/office/officeart/2005/8/layout/hProcess9"/>
    <dgm:cxn modelId="{2176B99B-F926-43BD-80B5-DD68890BDB49}" type="presParOf" srcId="{9150AA80-7188-4363-BBFE-0994722399F5}" destId="{C3F7C00F-A010-4A55-A823-9C03C134C7C5}" srcOrd="0" destOrd="0" presId="urn:microsoft.com/office/officeart/2005/8/layout/hProcess9"/>
    <dgm:cxn modelId="{8345C899-7B3D-4501-B78E-5B89F38BCEAB}" type="presParOf" srcId="{9150AA80-7188-4363-BBFE-0994722399F5}" destId="{58785D4C-5F6C-4302-BF14-7CCB3472BC10}" srcOrd="1" destOrd="0" presId="urn:microsoft.com/office/officeart/2005/8/layout/hProcess9"/>
    <dgm:cxn modelId="{2A1E5EE2-1F4B-4971-AA32-3B94E7A78034}" type="presParOf" srcId="{58785D4C-5F6C-4302-BF14-7CCB3472BC10}" destId="{0164435E-A89A-49A8-A141-FE356110AD37}" srcOrd="0" destOrd="0" presId="urn:microsoft.com/office/officeart/2005/8/layout/hProcess9"/>
    <dgm:cxn modelId="{04B73A39-BC7F-464D-AE12-952BE59CF508}" type="presParOf" srcId="{58785D4C-5F6C-4302-BF14-7CCB3472BC10}" destId="{B472BC73-AD68-4626-A62E-FD84CA4ECF6F}" srcOrd="1" destOrd="0" presId="urn:microsoft.com/office/officeart/2005/8/layout/hProcess9"/>
    <dgm:cxn modelId="{A8C8DC67-64A9-4AB3-8FA1-F0187E1A76CF}" type="presParOf" srcId="{58785D4C-5F6C-4302-BF14-7CCB3472BC10}" destId="{2AA691A5-EAE9-4369-AEAF-A83624A91F3D}" srcOrd="2" destOrd="0" presId="urn:microsoft.com/office/officeart/2005/8/layout/hProcess9"/>
    <dgm:cxn modelId="{1497B863-41D2-4341-95DD-9EA058B748B9}" type="presParOf" srcId="{58785D4C-5F6C-4302-BF14-7CCB3472BC10}" destId="{304E2799-7BD3-4F01-9FE4-AC15F6E83F55}" srcOrd="3" destOrd="0" presId="urn:microsoft.com/office/officeart/2005/8/layout/hProcess9"/>
    <dgm:cxn modelId="{4F5326EC-1C18-4010-AF5F-988B56C590DB}" type="presParOf" srcId="{58785D4C-5F6C-4302-BF14-7CCB3472BC10}" destId="{ACB0EA27-D684-4918-963D-A558BFEEC75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Aceleração, Alianças, Fusões</a:t>
          </a:r>
          <a:endParaRPr lang="pt-BR" dirty="0">
            <a:solidFill>
              <a:schemeClr val="tx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6F6B686-7B20-4B44-8A42-4A7A6D60469A}" type="presOf" srcId="{4B502B79-2676-4FF7-91F9-42DAF0AD80CF}" destId="{0C25F599-2E82-4F49-B192-B59CAF50628E}" srcOrd="0" destOrd="0" presId="urn:microsoft.com/office/officeart/2005/8/layout/vList5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59D36D82-68AE-4C23-AA0F-65902B37CFFE}" type="presOf" srcId="{0B8A6F9C-084F-49E5-BE2E-9C7BE29265A7}" destId="{CF554BA7-8537-42CC-8DE8-375356E525EE}" srcOrd="0" destOrd="0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E60FC95-8620-4902-B5D5-1FD09C6473C8}" type="presOf" srcId="{C5204820-2E29-4D23-B968-ED4BBF16FE38}" destId="{E5206532-7C8F-4EFA-ADED-2A331D524BCC}" srcOrd="0" destOrd="0" presId="urn:microsoft.com/office/officeart/2005/8/layout/vList5"/>
    <dgm:cxn modelId="{D7006A4D-9778-4FC6-84FD-F9BC6E3C0201}" type="presOf" srcId="{3E188B9D-ABBD-4EEE-BA62-C68173A55066}" destId="{2A524A9B-0EA8-40FE-A47A-7E87EFB1A635}" srcOrd="0" destOrd="0" presId="urn:microsoft.com/office/officeart/2005/8/layout/vList5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C0BCE0C6-B782-4473-A2C9-3F46F4034897}" type="presOf" srcId="{29624614-86CC-49F8-895B-53F42FF4351F}" destId="{404009E2-52E2-4FBD-8A06-2B3B9B79AB2A}" srcOrd="0" destOrd="0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2BCE6349-D3D0-4491-B990-4F38CF07E3B7}" type="presOf" srcId="{1A9695E4-561B-4D75-8F9C-4EC662C43318}" destId="{F5E68069-5C75-4F52-B3B6-076EA21298D7}" srcOrd="0" destOrd="1" presId="urn:microsoft.com/office/officeart/2005/8/layout/vList5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657D20CD-D118-48DE-861C-C81C88487F62}" type="presOf" srcId="{5F6E9507-E9C4-48B5-BE39-92B528C9CD28}" destId="{896B29AC-37A8-4CDA-A2AF-69A070EA1311}" srcOrd="0" destOrd="0" presId="urn:microsoft.com/office/officeart/2005/8/layout/vList5"/>
    <dgm:cxn modelId="{EDB1D709-42AA-4822-BCA3-D20E578A3EE9}" type="presOf" srcId="{3C4B0C0B-ADB8-4E4B-932E-236B8B45C506}" destId="{F48CEC02-FE9B-4CA2-ADC0-10BD5C6936C7}" srcOrd="0" destOrd="0" presId="urn:microsoft.com/office/officeart/2005/8/layout/vList5"/>
    <dgm:cxn modelId="{67AC60E3-7DDC-49C0-80F8-027BB7EAE54E}" type="presOf" srcId="{72FE2D84-F11C-4F04-A071-5FE2E42A5FA0}" destId="{CAA7098C-9373-48A6-89B8-2CA204F7A109}" srcOrd="0" destOrd="0" presId="urn:microsoft.com/office/officeart/2005/8/layout/vList5"/>
    <dgm:cxn modelId="{450CB440-6FA2-4D97-BCE3-0368EEDEBF86}" type="presOf" srcId="{9B098DAA-F9A2-4784-9F39-73585BC8E5A5}" destId="{F5E68069-5C75-4F52-B3B6-076EA21298D7}" srcOrd="0" destOrd="2" presId="urn:microsoft.com/office/officeart/2005/8/layout/vList5"/>
    <dgm:cxn modelId="{B20C1574-C7C1-4F76-A73B-40CF0D2F0828}" type="presOf" srcId="{F86C4A92-F069-4440-81D2-A8F820D2CBEC}" destId="{B27C1B24-E235-4511-8BCB-482FBE1E642D}" srcOrd="0" destOrd="0" presId="urn:microsoft.com/office/officeart/2005/8/layout/vList5"/>
    <dgm:cxn modelId="{B5DA490F-AB7E-4D01-A45B-7F94EBFBC239}" type="presOf" srcId="{27F6A0D5-F716-40F2-A11C-BA891D5493FD}" destId="{F5E68069-5C75-4F52-B3B6-076EA21298D7}" srcOrd="0" destOrd="0" presId="urn:microsoft.com/office/officeart/2005/8/layout/vList5"/>
    <dgm:cxn modelId="{39DBA0D9-9ABC-4ECF-94A6-0F183492F4B4}" type="presOf" srcId="{5BEFC331-3A31-4C98-9F1E-37089477266F}" destId="{F3BDE4F4-7BE2-41A2-B6DB-9077B3E9C21C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16CB791E-9535-4027-AFB1-127F6C49FD8C}" type="presParOf" srcId="{CAA7098C-9373-48A6-89B8-2CA204F7A109}" destId="{92265B3B-669C-4072-BDFF-F2127508F0E4}" srcOrd="0" destOrd="0" presId="urn:microsoft.com/office/officeart/2005/8/layout/vList5"/>
    <dgm:cxn modelId="{A6826F5E-7DCF-46DD-8736-9591B778011F}" type="presParOf" srcId="{92265B3B-669C-4072-BDFF-F2127508F0E4}" destId="{404009E2-52E2-4FBD-8A06-2B3B9B79AB2A}" srcOrd="0" destOrd="0" presId="urn:microsoft.com/office/officeart/2005/8/layout/vList5"/>
    <dgm:cxn modelId="{661A13F0-3651-4E93-8642-7404BB1D5AB1}" type="presParOf" srcId="{92265B3B-669C-4072-BDFF-F2127508F0E4}" destId="{F5E68069-5C75-4F52-B3B6-076EA21298D7}" srcOrd="1" destOrd="0" presId="urn:microsoft.com/office/officeart/2005/8/layout/vList5"/>
    <dgm:cxn modelId="{9BB3005A-627E-4963-B229-E4A45DA7414A}" type="presParOf" srcId="{CAA7098C-9373-48A6-89B8-2CA204F7A109}" destId="{58082D03-4E55-4186-BF61-8C9BCCEE44EB}" srcOrd="1" destOrd="0" presId="urn:microsoft.com/office/officeart/2005/8/layout/vList5"/>
    <dgm:cxn modelId="{6675DFCF-959E-46B8-87E7-BA41C52BC17E}" type="presParOf" srcId="{CAA7098C-9373-48A6-89B8-2CA204F7A109}" destId="{890C7661-71CE-4C66-85D6-680E36950B59}" srcOrd="2" destOrd="0" presId="urn:microsoft.com/office/officeart/2005/8/layout/vList5"/>
    <dgm:cxn modelId="{ACC42AF7-06FA-431F-9727-1F2BEB375B16}" type="presParOf" srcId="{890C7661-71CE-4C66-85D6-680E36950B59}" destId="{B27C1B24-E235-4511-8BCB-482FBE1E642D}" srcOrd="0" destOrd="0" presId="urn:microsoft.com/office/officeart/2005/8/layout/vList5"/>
    <dgm:cxn modelId="{7B8199C3-20FF-460A-8158-79392062B1C6}" type="presParOf" srcId="{890C7661-71CE-4C66-85D6-680E36950B59}" destId="{E5206532-7C8F-4EFA-ADED-2A331D524BCC}" srcOrd="1" destOrd="0" presId="urn:microsoft.com/office/officeart/2005/8/layout/vList5"/>
    <dgm:cxn modelId="{08FC202B-8A2F-4271-AE2D-171CA660007B}" type="presParOf" srcId="{CAA7098C-9373-48A6-89B8-2CA204F7A109}" destId="{C89F1116-2919-4922-82ED-A5830DBA3917}" srcOrd="3" destOrd="0" presId="urn:microsoft.com/office/officeart/2005/8/layout/vList5"/>
    <dgm:cxn modelId="{2CC6EC8F-0D32-479B-9CFB-04C25202676D}" type="presParOf" srcId="{CAA7098C-9373-48A6-89B8-2CA204F7A109}" destId="{988970E3-BABD-4DD1-B9CA-7613C175DC53}" srcOrd="4" destOrd="0" presId="urn:microsoft.com/office/officeart/2005/8/layout/vList5"/>
    <dgm:cxn modelId="{7F23F561-2C08-4B67-99C8-2FE6F540317E}" type="presParOf" srcId="{988970E3-BABD-4DD1-B9CA-7613C175DC53}" destId="{2A524A9B-0EA8-40FE-A47A-7E87EFB1A635}" srcOrd="0" destOrd="0" presId="urn:microsoft.com/office/officeart/2005/8/layout/vList5"/>
    <dgm:cxn modelId="{FBA67B47-9CCB-46D1-8B23-DE6DEDFBC496}" type="presParOf" srcId="{988970E3-BABD-4DD1-B9CA-7613C175DC53}" destId="{F3BDE4F4-7BE2-41A2-B6DB-9077B3E9C21C}" srcOrd="1" destOrd="0" presId="urn:microsoft.com/office/officeart/2005/8/layout/vList5"/>
    <dgm:cxn modelId="{37CC1C36-34F7-42E6-BB80-764A4AE0DEE1}" type="presParOf" srcId="{CAA7098C-9373-48A6-89B8-2CA204F7A109}" destId="{8A4FAF56-3CEB-4754-BDE4-1F109D0CA542}" srcOrd="5" destOrd="0" presId="urn:microsoft.com/office/officeart/2005/8/layout/vList5"/>
    <dgm:cxn modelId="{D20D9353-1389-42BC-BD91-AD8FCC652645}" type="presParOf" srcId="{CAA7098C-9373-48A6-89B8-2CA204F7A109}" destId="{A4AB907C-B655-40F1-B458-48B5AD82240D}" srcOrd="6" destOrd="0" presId="urn:microsoft.com/office/officeart/2005/8/layout/vList5"/>
    <dgm:cxn modelId="{8D66C082-8C11-46A1-AD52-A0C0AD860C17}" type="presParOf" srcId="{A4AB907C-B655-40F1-B458-48B5AD82240D}" destId="{896B29AC-37A8-4CDA-A2AF-69A070EA1311}" srcOrd="0" destOrd="0" presId="urn:microsoft.com/office/officeart/2005/8/layout/vList5"/>
    <dgm:cxn modelId="{FEA8A38C-B6DF-4B25-8D92-C9803C7DAAA5}" type="presParOf" srcId="{A4AB907C-B655-40F1-B458-48B5AD82240D}" destId="{CF554BA7-8537-42CC-8DE8-375356E525EE}" srcOrd="1" destOrd="0" presId="urn:microsoft.com/office/officeart/2005/8/layout/vList5"/>
    <dgm:cxn modelId="{4BA9C764-0F29-49A0-AE03-F9F6AAB46403}" type="presParOf" srcId="{CAA7098C-9373-48A6-89B8-2CA204F7A109}" destId="{D69D1AB0-B61F-44F6-8BC5-B9A1733F5AD7}" srcOrd="7" destOrd="0" presId="urn:microsoft.com/office/officeart/2005/8/layout/vList5"/>
    <dgm:cxn modelId="{5CF8BC2B-4F52-4CFC-A4CE-A02AB2FA8FC9}" type="presParOf" srcId="{CAA7098C-9373-48A6-89B8-2CA204F7A109}" destId="{1076F064-4E87-45DC-84C8-7A199E38B1B4}" srcOrd="8" destOrd="0" presId="urn:microsoft.com/office/officeart/2005/8/layout/vList5"/>
    <dgm:cxn modelId="{233D14AE-390A-4483-985B-4D59BEAC281C}" type="presParOf" srcId="{1076F064-4E87-45DC-84C8-7A199E38B1B4}" destId="{F48CEC02-FE9B-4CA2-ADC0-10BD5C6936C7}" srcOrd="0" destOrd="0" presId="urn:microsoft.com/office/officeart/2005/8/layout/vList5"/>
    <dgm:cxn modelId="{CE355A2D-CD85-4E65-A483-B94D8ACB073F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Liderança em custo, Diferenciação</a:t>
          </a:r>
          <a:endParaRPr lang="pt-BR" dirty="0">
            <a:solidFill>
              <a:schemeClr val="tx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1DF12EEC-ECDA-4257-9921-7137C763F70A}" type="presOf" srcId="{3E188B9D-ABBD-4EEE-BA62-C68173A55066}" destId="{2A524A9B-0EA8-40FE-A47A-7E87EFB1A635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BFB3AE1B-F5BB-4F66-BF2F-A1A4682B9B5E}" type="presOf" srcId="{29624614-86CC-49F8-895B-53F42FF4351F}" destId="{404009E2-52E2-4FBD-8A06-2B3B9B79AB2A}" srcOrd="0" destOrd="0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804DA39E-29C9-4BAC-AAE6-3704795F62D5}" type="presOf" srcId="{4B502B79-2676-4FF7-91F9-42DAF0AD80CF}" destId="{0C25F599-2E82-4F49-B192-B59CAF50628E}" srcOrd="0" destOrd="0" presId="urn:microsoft.com/office/officeart/2005/8/layout/vList5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E2F6CF4-1C94-44C6-AE2D-1E335C6297C4}" type="presOf" srcId="{5F6E9507-E9C4-48B5-BE39-92B528C9CD28}" destId="{896B29AC-37A8-4CDA-A2AF-69A070EA1311}" srcOrd="0" destOrd="0" presId="urn:microsoft.com/office/officeart/2005/8/layout/vList5"/>
    <dgm:cxn modelId="{360544E2-D584-4829-A4D3-D3031B069142}" type="presOf" srcId="{5BEFC331-3A31-4C98-9F1E-37089477266F}" destId="{F3BDE4F4-7BE2-41A2-B6DB-9077B3E9C21C}" srcOrd="0" destOrd="0" presId="urn:microsoft.com/office/officeart/2005/8/layout/vList5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4969821D-8253-4B81-A60C-0CC6C299E352}" type="presOf" srcId="{C5204820-2E29-4D23-B968-ED4BBF16FE38}" destId="{E5206532-7C8F-4EFA-ADED-2A331D524BCC}" srcOrd="0" destOrd="0" presId="urn:microsoft.com/office/officeart/2005/8/layout/vList5"/>
    <dgm:cxn modelId="{334A99CD-35A1-40C1-9717-1E2323749A4F}" type="presOf" srcId="{27F6A0D5-F716-40F2-A11C-BA891D5493FD}" destId="{F5E68069-5C75-4F52-B3B6-076EA21298D7}" srcOrd="0" destOrd="0" presId="urn:microsoft.com/office/officeart/2005/8/layout/vList5"/>
    <dgm:cxn modelId="{A5E07F83-C379-4D53-AB54-1EC3F5797E47}" type="presOf" srcId="{9B098DAA-F9A2-4784-9F39-73585BC8E5A5}" destId="{F5E68069-5C75-4F52-B3B6-076EA21298D7}" srcOrd="0" destOrd="2" presId="urn:microsoft.com/office/officeart/2005/8/layout/vList5"/>
    <dgm:cxn modelId="{279542D8-883E-43C9-BA78-729EE0BDEBB0}" type="presOf" srcId="{3C4B0C0B-ADB8-4E4B-932E-236B8B45C506}" destId="{F48CEC02-FE9B-4CA2-ADC0-10BD5C6936C7}" srcOrd="0" destOrd="0" presId="urn:microsoft.com/office/officeart/2005/8/layout/vList5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D161091B-D074-4BB1-945B-451B2D770110}" type="presOf" srcId="{0B8A6F9C-084F-49E5-BE2E-9C7BE29265A7}" destId="{CF554BA7-8537-42CC-8DE8-375356E525EE}" srcOrd="0" destOrd="0" presId="urn:microsoft.com/office/officeart/2005/8/layout/vList5"/>
    <dgm:cxn modelId="{B54E4942-FB2C-473F-B144-F3CE70A6615B}" type="presOf" srcId="{F86C4A92-F069-4440-81D2-A8F820D2CBEC}" destId="{B27C1B24-E235-4511-8BCB-482FBE1E642D}" srcOrd="0" destOrd="0" presId="urn:microsoft.com/office/officeart/2005/8/layout/vList5"/>
    <dgm:cxn modelId="{24663115-B952-43C4-9D85-4A0A780AF38A}" type="presOf" srcId="{72FE2D84-F11C-4F04-A071-5FE2E42A5FA0}" destId="{CAA7098C-9373-48A6-89B8-2CA204F7A109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725A800B-BA6A-4DAD-BE68-98B6C095B74B}" type="presOf" srcId="{1A9695E4-561B-4D75-8F9C-4EC662C43318}" destId="{F5E68069-5C75-4F52-B3B6-076EA21298D7}" srcOrd="0" destOrd="1" presId="urn:microsoft.com/office/officeart/2005/8/layout/vList5"/>
    <dgm:cxn modelId="{6231B20D-D93A-460C-AD5F-71D06F441492}" type="presParOf" srcId="{CAA7098C-9373-48A6-89B8-2CA204F7A109}" destId="{92265B3B-669C-4072-BDFF-F2127508F0E4}" srcOrd="0" destOrd="0" presId="urn:microsoft.com/office/officeart/2005/8/layout/vList5"/>
    <dgm:cxn modelId="{B72380BE-28AA-4567-B625-5361475F8B2A}" type="presParOf" srcId="{92265B3B-669C-4072-BDFF-F2127508F0E4}" destId="{404009E2-52E2-4FBD-8A06-2B3B9B79AB2A}" srcOrd="0" destOrd="0" presId="urn:microsoft.com/office/officeart/2005/8/layout/vList5"/>
    <dgm:cxn modelId="{70AA2060-20E5-4E03-AB84-546BCB8704E7}" type="presParOf" srcId="{92265B3B-669C-4072-BDFF-F2127508F0E4}" destId="{F5E68069-5C75-4F52-B3B6-076EA21298D7}" srcOrd="1" destOrd="0" presId="urn:microsoft.com/office/officeart/2005/8/layout/vList5"/>
    <dgm:cxn modelId="{C14E359C-D647-413F-9AFF-7B1BDEEA4976}" type="presParOf" srcId="{CAA7098C-9373-48A6-89B8-2CA204F7A109}" destId="{58082D03-4E55-4186-BF61-8C9BCCEE44EB}" srcOrd="1" destOrd="0" presId="urn:microsoft.com/office/officeart/2005/8/layout/vList5"/>
    <dgm:cxn modelId="{AB3BD949-87C1-4DB6-8B38-2A3556CD7A8A}" type="presParOf" srcId="{CAA7098C-9373-48A6-89B8-2CA204F7A109}" destId="{890C7661-71CE-4C66-85D6-680E36950B59}" srcOrd="2" destOrd="0" presId="urn:microsoft.com/office/officeart/2005/8/layout/vList5"/>
    <dgm:cxn modelId="{7013D96A-E72B-4700-AE4D-D72626A8BF31}" type="presParOf" srcId="{890C7661-71CE-4C66-85D6-680E36950B59}" destId="{B27C1B24-E235-4511-8BCB-482FBE1E642D}" srcOrd="0" destOrd="0" presId="urn:microsoft.com/office/officeart/2005/8/layout/vList5"/>
    <dgm:cxn modelId="{0EA2AE0D-1F95-4B8C-881E-A5C31E188994}" type="presParOf" srcId="{890C7661-71CE-4C66-85D6-680E36950B59}" destId="{E5206532-7C8F-4EFA-ADED-2A331D524BCC}" srcOrd="1" destOrd="0" presId="urn:microsoft.com/office/officeart/2005/8/layout/vList5"/>
    <dgm:cxn modelId="{2497D900-7AF3-488C-9F54-1A45B75600BD}" type="presParOf" srcId="{CAA7098C-9373-48A6-89B8-2CA204F7A109}" destId="{C89F1116-2919-4922-82ED-A5830DBA3917}" srcOrd="3" destOrd="0" presId="urn:microsoft.com/office/officeart/2005/8/layout/vList5"/>
    <dgm:cxn modelId="{CCE38F87-63F3-4502-BE16-86DFAB7DF392}" type="presParOf" srcId="{CAA7098C-9373-48A6-89B8-2CA204F7A109}" destId="{988970E3-BABD-4DD1-B9CA-7613C175DC53}" srcOrd="4" destOrd="0" presId="urn:microsoft.com/office/officeart/2005/8/layout/vList5"/>
    <dgm:cxn modelId="{644EB8F0-97DF-4A9F-AF6A-241E76FBF0DC}" type="presParOf" srcId="{988970E3-BABD-4DD1-B9CA-7613C175DC53}" destId="{2A524A9B-0EA8-40FE-A47A-7E87EFB1A635}" srcOrd="0" destOrd="0" presId="urn:microsoft.com/office/officeart/2005/8/layout/vList5"/>
    <dgm:cxn modelId="{1F601117-08E5-459F-96DA-5AF08CCC3C26}" type="presParOf" srcId="{988970E3-BABD-4DD1-B9CA-7613C175DC53}" destId="{F3BDE4F4-7BE2-41A2-B6DB-9077B3E9C21C}" srcOrd="1" destOrd="0" presId="urn:microsoft.com/office/officeart/2005/8/layout/vList5"/>
    <dgm:cxn modelId="{D5255814-4C5F-46BB-94D9-2E27930102D6}" type="presParOf" srcId="{CAA7098C-9373-48A6-89B8-2CA204F7A109}" destId="{8A4FAF56-3CEB-4754-BDE4-1F109D0CA542}" srcOrd="5" destOrd="0" presId="urn:microsoft.com/office/officeart/2005/8/layout/vList5"/>
    <dgm:cxn modelId="{B0082F93-7675-4365-8DF3-FBD002AAC861}" type="presParOf" srcId="{CAA7098C-9373-48A6-89B8-2CA204F7A109}" destId="{A4AB907C-B655-40F1-B458-48B5AD82240D}" srcOrd="6" destOrd="0" presId="urn:microsoft.com/office/officeart/2005/8/layout/vList5"/>
    <dgm:cxn modelId="{AD6C7E1C-CA9F-44B7-B2C0-14464369A167}" type="presParOf" srcId="{A4AB907C-B655-40F1-B458-48B5AD82240D}" destId="{896B29AC-37A8-4CDA-A2AF-69A070EA1311}" srcOrd="0" destOrd="0" presId="urn:microsoft.com/office/officeart/2005/8/layout/vList5"/>
    <dgm:cxn modelId="{6E61218A-447D-4EB9-A1EF-F1FE4870D604}" type="presParOf" srcId="{A4AB907C-B655-40F1-B458-48B5AD82240D}" destId="{CF554BA7-8537-42CC-8DE8-375356E525EE}" srcOrd="1" destOrd="0" presId="urn:microsoft.com/office/officeart/2005/8/layout/vList5"/>
    <dgm:cxn modelId="{6D1A3CE9-1490-436D-9621-D435E3FC636F}" type="presParOf" srcId="{CAA7098C-9373-48A6-89B8-2CA204F7A109}" destId="{D69D1AB0-B61F-44F6-8BC5-B9A1733F5AD7}" srcOrd="7" destOrd="0" presId="urn:microsoft.com/office/officeart/2005/8/layout/vList5"/>
    <dgm:cxn modelId="{DA753A11-26CE-481C-8CE6-867C98A37D84}" type="presParOf" srcId="{CAA7098C-9373-48A6-89B8-2CA204F7A109}" destId="{1076F064-4E87-45DC-84C8-7A199E38B1B4}" srcOrd="8" destOrd="0" presId="urn:microsoft.com/office/officeart/2005/8/layout/vList5"/>
    <dgm:cxn modelId="{36A869B8-1FDA-4779-96FA-F2AF7F397987}" type="presParOf" srcId="{1076F064-4E87-45DC-84C8-7A199E38B1B4}" destId="{F48CEC02-FE9B-4CA2-ADC0-10BD5C6936C7}" srcOrd="0" destOrd="0" presId="urn:microsoft.com/office/officeart/2005/8/layout/vList5"/>
    <dgm:cxn modelId="{4DFBD010-FADA-4B36-BC97-D6A0907103C8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Implementação;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Produtos, Estrutura tecnológica</a:t>
          </a:r>
          <a:endParaRPr lang="pt-BR" dirty="0">
            <a:solidFill>
              <a:schemeClr val="tx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3726775F-72AA-4CE1-AA2C-56FF91B36172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Como eu implemento a estratégia</a:t>
          </a:r>
          <a:endParaRPr lang="pt-BR" dirty="0">
            <a:solidFill>
              <a:schemeClr val="tx1"/>
            </a:solidFill>
          </a:endParaRPr>
        </a:p>
      </dgm:t>
    </dgm:pt>
    <dgm:pt modelId="{31A9EFEB-A538-4439-8098-7873F40D610B}" type="parTrans" cxnId="{B9FA2E7C-888E-4529-973E-E66E3F24FA01}">
      <dgm:prSet/>
      <dgm:spPr/>
      <dgm:t>
        <a:bodyPr/>
        <a:lstStyle/>
        <a:p>
          <a:endParaRPr lang="pt-BR"/>
        </a:p>
      </dgm:t>
    </dgm:pt>
    <dgm:pt modelId="{B5370BD4-660A-4F74-A6BA-91227586A525}" type="sibTrans" cxnId="{B9FA2E7C-888E-4529-973E-E66E3F24FA01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D75EDF22-75F0-479D-A398-D8019C953512}" type="presOf" srcId="{5F6E9507-E9C4-48B5-BE39-92B528C9CD28}" destId="{896B29AC-37A8-4CDA-A2AF-69A070EA1311}" srcOrd="0" destOrd="0" presId="urn:microsoft.com/office/officeart/2005/8/layout/vList5"/>
    <dgm:cxn modelId="{C53613F5-C273-4EF0-BBD3-4C682CB2B2D0}" type="presOf" srcId="{9B098DAA-F9A2-4784-9F39-73585BC8E5A5}" destId="{F5E68069-5C75-4F52-B3B6-076EA21298D7}" srcOrd="0" destOrd="2" presId="urn:microsoft.com/office/officeart/2005/8/layout/vList5"/>
    <dgm:cxn modelId="{592D8F93-816F-4FA1-9331-8E3C53AA75BF}" type="presOf" srcId="{0B8A6F9C-084F-49E5-BE2E-9C7BE29265A7}" destId="{CF554BA7-8537-42CC-8DE8-375356E525EE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B9FA2E7C-888E-4529-973E-E66E3F24FA01}" srcId="{3C4B0C0B-ADB8-4E4B-932E-236B8B45C506}" destId="{3726775F-72AA-4CE1-AA2C-56FF91B36172}" srcOrd="1" destOrd="0" parTransId="{31A9EFEB-A538-4439-8098-7873F40D610B}" sibTransId="{B5370BD4-660A-4F74-A6BA-91227586A525}"/>
    <dgm:cxn modelId="{1FC381B9-D196-44C2-B0BC-4767E27756AE}" type="presOf" srcId="{5BEFC331-3A31-4C98-9F1E-37089477266F}" destId="{F3BDE4F4-7BE2-41A2-B6DB-9077B3E9C21C}" srcOrd="0" destOrd="0" presId="urn:microsoft.com/office/officeart/2005/8/layout/vList5"/>
    <dgm:cxn modelId="{690B117E-194F-4A90-8437-1368AC0FE6D5}" type="presOf" srcId="{C5204820-2E29-4D23-B968-ED4BBF16FE38}" destId="{E5206532-7C8F-4EFA-ADED-2A331D524BCC}" srcOrd="0" destOrd="0" presId="urn:microsoft.com/office/officeart/2005/8/layout/vList5"/>
    <dgm:cxn modelId="{1B95E016-3DAA-4709-BB62-CAE866BF5182}" type="presOf" srcId="{1A9695E4-561B-4D75-8F9C-4EC662C43318}" destId="{F5E68069-5C75-4F52-B3B6-076EA21298D7}" srcOrd="0" destOrd="1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0557DE15-E479-4A78-977E-E66C8E5E4C00}" type="presOf" srcId="{4B502B79-2676-4FF7-91F9-42DAF0AD80CF}" destId="{0C25F599-2E82-4F49-B192-B59CAF50628E}" srcOrd="0" destOrd="0" presId="urn:microsoft.com/office/officeart/2005/8/layout/vList5"/>
    <dgm:cxn modelId="{00D6BD47-7AA0-4124-ABC0-B1530FF211E4}" type="presOf" srcId="{29624614-86CC-49F8-895B-53F42FF4351F}" destId="{404009E2-52E2-4FBD-8A06-2B3B9B79AB2A}" srcOrd="0" destOrd="0" presId="urn:microsoft.com/office/officeart/2005/8/layout/vList5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583901C1-A978-43A4-B05D-DF3A9FD04C79}" type="presOf" srcId="{F86C4A92-F069-4440-81D2-A8F820D2CBEC}" destId="{B27C1B24-E235-4511-8BCB-482FBE1E642D}" srcOrd="0" destOrd="0" presId="urn:microsoft.com/office/officeart/2005/8/layout/vList5"/>
    <dgm:cxn modelId="{EC52F7CA-1680-4BE0-B110-E60DE68F2C11}" type="presOf" srcId="{3C4B0C0B-ADB8-4E4B-932E-236B8B45C506}" destId="{F48CEC02-FE9B-4CA2-ADC0-10BD5C6936C7}" srcOrd="0" destOrd="0" presId="urn:microsoft.com/office/officeart/2005/8/layout/vList5"/>
    <dgm:cxn modelId="{6260071B-FC11-4323-9CB9-9398AB17CE81}" type="presOf" srcId="{27F6A0D5-F716-40F2-A11C-BA891D5493FD}" destId="{F5E68069-5C75-4F52-B3B6-076EA21298D7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09D61415-B5C4-4A31-8949-C0141266A670}" type="presOf" srcId="{72FE2D84-F11C-4F04-A071-5FE2E42A5FA0}" destId="{CAA7098C-9373-48A6-89B8-2CA204F7A109}" srcOrd="0" destOrd="0" presId="urn:microsoft.com/office/officeart/2005/8/layout/vList5"/>
    <dgm:cxn modelId="{91FC1548-70AE-48CC-869C-9CFB5F14E645}" type="presOf" srcId="{3726775F-72AA-4CE1-AA2C-56FF91B36172}" destId="{0C25F599-2E82-4F49-B192-B59CAF50628E}" srcOrd="0" destOrd="1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ECBBB912-5EEC-46B6-8429-B31789B5BFD0}" type="presOf" srcId="{3E188B9D-ABBD-4EEE-BA62-C68173A55066}" destId="{2A524A9B-0EA8-40FE-A47A-7E87EFB1A635}" srcOrd="0" destOrd="0" presId="urn:microsoft.com/office/officeart/2005/8/layout/vList5"/>
    <dgm:cxn modelId="{3834D2BB-4DAF-4B2B-923D-54B230ADC6BC}" type="presParOf" srcId="{CAA7098C-9373-48A6-89B8-2CA204F7A109}" destId="{92265B3B-669C-4072-BDFF-F2127508F0E4}" srcOrd="0" destOrd="0" presId="urn:microsoft.com/office/officeart/2005/8/layout/vList5"/>
    <dgm:cxn modelId="{22E2E16F-E008-414F-82B4-E01A9231B2F7}" type="presParOf" srcId="{92265B3B-669C-4072-BDFF-F2127508F0E4}" destId="{404009E2-52E2-4FBD-8A06-2B3B9B79AB2A}" srcOrd="0" destOrd="0" presId="urn:microsoft.com/office/officeart/2005/8/layout/vList5"/>
    <dgm:cxn modelId="{2C98A20D-A042-409A-8F38-8DE705F5D9B2}" type="presParOf" srcId="{92265B3B-669C-4072-BDFF-F2127508F0E4}" destId="{F5E68069-5C75-4F52-B3B6-076EA21298D7}" srcOrd="1" destOrd="0" presId="urn:microsoft.com/office/officeart/2005/8/layout/vList5"/>
    <dgm:cxn modelId="{93CDFC14-4A19-472E-B6D1-CC322E52E333}" type="presParOf" srcId="{CAA7098C-9373-48A6-89B8-2CA204F7A109}" destId="{58082D03-4E55-4186-BF61-8C9BCCEE44EB}" srcOrd="1" destOrd="0" presId="urn:microsoft.com/office/officeart/2005/8/layout/vList5"/>
    <dgm:cxn modelId="{88C3CD6E-00E6-4917-AAAF-A9F132963457}" type="presParOf" srcId="{CAA7098C-9373-48A6-89B8-2CA204F7A109}" destId="{890C7661-71CE-4C66-85D6-680E36950B59}" srcOrd="2" destOrd="0" presId="urn:microsoft.com/office/officeart/2005/8/layout/vList5"/>
    <dgm:cxn modelId="{0A3DF32C-E4B0-43BC-A673-BB86206AEFA3}" type="presParOf" srcId="{890C7661-71CE-4C66-85D6-680E36950B59}" destId="{B27C1B24-E235-4511-8BCB-482FBE1E642D}" srcOrd="0" destOrd="0" presId="urn:microsoft.com/office/officeart/2005/8/layout/vList5"/>
    <dgm:cxn modelId="{0179E26E-F624-49A7-A2BD-B37E1F552F37}" type="presParOf" srcId="{890C7661-71CE-4C66-85D6-680E36950B59}" destId="{E5206532-7C8F-4EFA-ADED-2A331D524BCC}" srcOrd="1" destOrd="0" presId="urn:microsoft.com/office/officeart/2005/8/layout/vList5"/>
    <dgm:cxn modelId="{CD2D427C-A185-4EAB-B3EE-55F8023B4D52}" type="presParOf" srcId="{CAA7098C-9373-48A6-89B8-2CA204F7A109}" destId="{C89F1116-2919-4922-82ED-A5830DBA3917}" srcOrd="3" destOrd="0" presId="urn:microsoft.com/office/officeart/2005/8/layout/vList5"/>
    <dgm:cxn modelId="{913699E9-E093-4290-AF6A-6C85D3A7D36B}" type="presParOf" srcId="{CAA7098C-9373-48A6-89B8-2CA204F7A109}" destId="{988970E3-BABD-4DD1-B9CA-7613C175DC53}" srcOrd="4" destOrd="0" presId="urn:microsoft.com/office/officeart/2005/8/layout/vList5"/>
    <dgm:cxn modelId="{7ABF5D34-5962-4693-B9B1-3AE8EF153253}" type="presParOf" srcId="{988970E3-BABD-4DD1-B9CA-7613C175DC53}" destId="{2A524A9B-0EA8-40FE-A47A-7E87EFB1A635}" srcOrd="0" destOrd="0" presId="urn:microsoft.com/office/officeart/2005/8/layout/vList5"/>
    <dgm:cxn modelId="{31084201-5849-4469-946C-EC42D7AB01B6}" type="presParOf" srcId="{988970E3-BABD-4DD1-B9CA-7613C175DC53}" destId="{F3BDE4F4-7BE2-41A2-B6DB-9077B3E9C21C}" srcOrd="1" destOrd="0" presId="urn:microsoft.com/office/officeart/2005/8/layout/vList5"/>
    <dgm:cxn modelId="{6E5BF522-51E9-4EEB-BB66-0DF1DED007C5}" type="presParOf" srcId="{CAA7098C-9373-48A6-89B8-2CA204F7A109}" destId="{8A4FAF56-3CEB-4754-BDE4-1F109D0CA542}" srcOrd="5" destOrd="0" presId="urn:microsoft.com/office/officeart/2005/8/layout/vList5"/>
    <dgm:cxn modelId="{9C5B3201-89F3-4934-8063-B9D373B34676}" type="presParOf" srcId="{CAA7098C-9373-48A6-89B8-2CA204F7A109}" destId="{A4AB907C-B655-40F1-B458-48B5AD82240D}" srcOrd="6" destOrd="0" presId="urn:microsoft.com/office/officeart/2005/8/layout/vList5"/>
    <dgm:cxn modelId="{8D7A072A-6CF6-478A-A70B-21447C4BCEA8}" type="presParOf" srcId="{A4AB907C-B655-40F1-B458-48B5AD82240D}" destId="{896B29AC-37A8-4CDA-A2AF-69A070EA1311}" srcOrd="0" destOrd="0" presId="urn:microsoft.com/office/officeart/2005/8/layout/vList5"/>
    <dgm:cxn modelId="{9430488D-4B4D-4AC2-9E0D-AE96C8E0AECF}" type="presParOf" srcId="{A4AB907C-B655-40F1-B458-48B5AD82240D}" destId="{CF554BA7-8537-42CC-8DE8-375356E525EE}" srcOrd="1" destOrd="0" presId="urn:microsoft.com/office/officeart/2005/8/layout/vList5"/>
    <dgm:cxn modelId="{6E820F13-9CB3-4BBE-9450-9F81CC775359}" type="presParOf" srcId="{CAA7098C-9373-48A6-89B8-2CA204F7A109}" destId="{D69D1AB0-B61F-44F6-8BC5-B9A1733F5AD7}" srcOrd="7" destOrd="0" presId="urn:microsoft.com/office/officeart/2005/8/layout/vList5"/>
    <dgm:cxn modelId="{C3858D1B-53A5-4150-95F8-E64596B9C61A}" type="presParOf" srcId="{CAA7098C-9373-48A6-89B8-2CA204F7A109}" destId="{1076F064-4E87-45DC-84C8-7A199E38B1B4}" srcOrd="8" destOrd="0" presId="urn:microsoft.com/office/officeart/2005/8/layout/vList5"/>
    <dgm:cxn modelId="{71A6AE71-941B-4529-9059-9FD38C3CF0DE}" type="presParOf" srcId="{1076F064-4E87-45DC-84C8-7A199E38B1B4}" destId="{F48CEC02-FE9B-4CA2-ADC0-10BD5C6936C7}" srcOrd="0" destOrd="0" presId="urn:microsoft.com/office/officeart/2005/8/layout/vList5"/>
    <dgm:cxn modelId="{4580DEBC-2BF4-45FB-8B40-0177E83A2B03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69D8D-2CCD-44D8-AA2A-1D45BA46FC6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1DB00D-6504-405D-B594-057277201A6A}">
      <dgm:prSet phldrT="[Texto]"/>
      <dgm:spPr/>
      <dgm:t>
        <a:bodyPr/>
        <a:lstStyle/>
        <a:p>
          <a:r>
            <a:rPr lang="pt-BR" dirty="0" smtClean="0"/>
            <a:t>Empresa</a:t>
          </a:r>
          <a:endParaRPr lang="pt-BR" dirty="0"/>
        </a:p>
      </dgm:t>
    </dgm:pt>
    <dgm:pt modelId="{ABDCAB4B-6C90-4007-A7FC-8F9F56BD03B1}" type="parTrans" cxnId="{5FD66645-F266-4E16-96C0-DDF0F9A4275B}">
      <dgm:prSet/>
      <dgm:spPr/>
      <dgm:t>
        <a:bodyPr/>
        <a:lstStyle/>
        <a:p>
          <a:endParaRPr lang="pt-BR"/>
        </a:p>
      </dgm:t>
    </dgm:pt>
    <dgm:pt modelId="{4B096014-8B07-4FB2-B92C-3F448B6BE264}" type="sibTrans" cxnId="{5FD66645-F266-4E16-96C0-DDF0F9A4275B}">
      <dgm:prSet/>
      <dgm:spPr/>
      <dgm:t>
        <a:bodyPr/>
        <a:lstStyle/>
        <a:p>
          <a:endParaRPr lang="pt-BR"/>
        </a:p>
      </dgm:t>
    </dgm:pt>
    <dgm:pt modelId="{69D78CBC-9409-4E04-A79C-A797080083FA}">
      <dgm:prSet phldrT="[Texto]"/>
      <dgm:spPr/>
      <dgm:t>
        <a:bodyPr/>
        <a:lstStyle/>
        <a:p>
          <a:r>
            <a:rPr lang="pt-BR" dirty="0" smtClean="0"/>
            <a:t>Departamento</a:t>
          </a:r>
          <a:endParaRPr lang="pt-BR" dirty="0"/>
        </a:p>
      </dgm:t>
    </dgm:pt>
    <dgm:pt modelId="{F22111B7-1531-41AB-B2FB-9E914756B474}" type="parTrans" cxnId="{8025A7CA-76E2-4949-9354-04EC96D6673A}">
      <dgm:prSet/>
      <dgm:spPr/>
      <dgm:t>
        <a:bodyPr/>
        <a:lstStyle/>
        <a:p>
          <a:endParaRPr lang="pt-BR"/>
        </a:p>
      </dgm:t>
    </dgm:pt>
    <dgm:pt modelId="{AE7F8320-5734-47EC-B73E-07B43DFC6FEA}" type="sibTrans" cxnId="{8025A7CA-76E2-4949-9354-04EC96D6673A}">
      <dgm:prSet/>
      <dgm:spPr/>
      <dgm:t>
        <a:bodyPr/>
        <a:lstStyle/>
        <a:p>
          <a:endParaRPr lang="pt-BR"/>
        </a:p>
      </dgm:t>
    </dgm:pt>
    <dgm:pt modelId="{FA61C5BE-C2AA-45F1-A6E0-2CD25D5A037E}">
      <dgm:prSet phldrT="[Texto]"/>
      <dgm:spPr/>
      <dgm:t>
        <a:bodyPr/>
        <a:lstStyle/>
        <a:p>
          <a:r>
            <a:rPr lang="pt-BR" dirty="0" smtClean="0"/>
            <a:t>Indivíduo</a:t>
          </a:r>
          <a:endParaRPr lang="pt-BR" dirty="0"/>
        </a:p>
      </dgm:t>
    </dgm:pt>
    <dgm:pt modelId="{857F7CCB-CB86-40E4-A66A-1B8EB1442B40}" type="parTrans" cxnId="{CEE0E812-F72D-456B-840F-64AA41B4B276}">
      <dgm:prSet/>
      <dgm:spPr/>
      <dgm:t>
        <a:bodyPr/>
        <a:lstStyle/>
        <a:p>
          <a:endParaRPr lang="pt-BR"/>
        </a:p>
      </dgm:t>
    </dgm:pt>
    <dgm:pt modelId="{7DD1CEED-0497-4761-A9FA-C98BD229B256}" type="sibTrans" cxnId="{CEE0E812-F72D-456B-840F-64AA41B4B276}">
      <dgm:prSet/>
      <dgm:spPr/>
      <dgm:t>
        <a:bodyPr/>
        <a:lstStyle/>
        <a:p>
          <a:endParaRPr lang="pt-BR"/>
        </a:p>
      </dgm:t>
    </dgm:pt>
    <dgm:pt modelId="{E763EEF5-7ADB-4A2A-8F7D-BC69219A5CCF}" type="pres">
      <dgm:prSet presAssocID="{E3E69D8D-2CCD-44D8-AA2A-1D45BA46FC6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116E61F-663E-4A6C-93DF-0F089B3870EF}" type="pres">
      <dgm:prSet presAssocID="{E3E69D8D-2CCD-44D8-AA2A-1D45BA46FC6B}" presName="dummyMaxCanvas" presStyleCnt="0">
        <dgm:presLayoutVars/>
      </dgm:prSet>
      <dgm:spPr/>
    </dgm:pt>
    <dgm:pt modelId="{CB7D8984-8794-44DB-962F-6E1999D2C50A}" type="pres">
      <dgm:prSet presAssocID="{E3E69D8D-2CCD-44D8-AA2A-1D45BA46FC6B}" presName="ThreeNodes_1" presStyleLbl="node1" presStyleIdx="0" presStyleCnt="3" custLinFactNeighborX="-1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32192B-C605-4AE6-B9C0-1D51693C981F}" type="pres">
      <dgm:prSet presAssocID="{E3E69D8D-2CCD-44D8-AA2A-1D45BA46FC6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CB64EB-2632-42CB-A2A1-B72E073B78EC}" type="pres">
      <dgm:prSet presAssocID="{E3E69D8D-2CCD-44D8-AA2A-1D45BA46FC6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600B98-69AD-4CA8-9C37-EDFD75C8438B}" type="pres">
      <dgm:prSet presAssocID="{E3E69D8D-2CCD-44D8-AA2A-1D45BA46FC6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96B224-EADA-475F-9277-9DBFF5EA4B9A}" type="pres">
      <dgm:prSet presAssocID="{E3E69D8D-2CCD-44D8-AA2A-1D45BA46FC6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4BD6D3-C525-42B1-ABB3-A1CBBD03E894}" type="pres">
      <dgm:prSet presAssocID="{E3E69D8D-2CCD-44D8-AA2A-1D45BA46FC6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6E8F23-7204-45C4-AE99-9BF56C85B863}" type="pres">
      <dgm:prSet presAssocID="{E3E69D8D-2CCD-44D8-AA2A-1D45BA46FC6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C4850B-C925-4138-BB88-C518501B90B2}" type="pres">
      <dgm:prSet presAssocID="{E3E69D8D-2CCD-44D8-AA2A-1D45BA46FC6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D66645-F266-4E16-96C0-DDF0F9A4275B}" srcId="{E3E69D8D-2CCD-44D8-AA2A-1D45BA46FC6B}" destId="{4D1DB00D-6504-405D-B594-057277201A6A}" srcOrd="0" destOrd="0" parTransId="{ABDCAB4B-6C90-4007-A7FC-8F9F56BD03B1}" sibTransId="{4B096014-8B07-4FB2-B92C-3F448B6BE264}"/>
    <dgm:cxn modelId="{CEE0E812-F72D-456B-840F-64AA41B4B276}" srcId="{E3E69D8D-2CCD-44D8-AA2A-1D45BA46FC6B}" destId="{FA61C5BE-C2AA-45F1-A6E0-2CD25D5A037E}" srcOrd="2" destOrd="0" parTransId="{857F7CCB-CB86-40E4-A66A-1B8EB1442B40}" sibTransId="{7DD1CEED-0497-4761-A9FA-C98BD229B256}"/>
    <dgm:cxn modelId="{551F8160-270D-48AB-AD1F-23B9F799E492}" type="presOf" srcId="{69D78CBC-9409-4E04-A79C-A797080083FA}" destId="{BD6E8F23-7204-45C4-AE99-9BF56C85B863}" srcOrd="1" destOrd="0" presId="urn:microsoft.com/office/officeart/2005/8/layout/vProcess5"/>
    <dgm:cxn modelId="{2DC6754E-99F8-4B61-B74E-828B0F39A0B5}" type="presOf" srcId="{4B096014-8B07-4FB2-B92C-3F448B6BE264}" destId="{88600B98-69AD-4CA8-9C37-EDFD75C8438B}" srcOrd="0" destOrd="0" presId="urn:microsoft.com/office/officeart/2005/8/layout/vProcess5"/>
    <dgm:cxn modelId="{65C74A09-95B0-49F9-AABF-B6A9490F3B42}" type="presOf" srcId="{AE7F8320-5734-47EC-B73E-07B43DFC6FEA}" destId="{3496B224-EADA-475F-9277-9DBFF5EA4B9A}" srcOrd="0" destOrd="0" presId="urn:microsoft.com/office/officeart/2005/8/layout/vProcess5"/>
    <dgm:cxn modelId="{8025A7CA-76E2-4949-9354-04EC96D6673A}" srcId="{E3E69D8D-2CCD-44D8-AA2A-1D45BA46FC6B}" destId="{69D78CBC-9409-4E04-A79C-A797080083FA}" srcOrd="1" destOrd="0" parTransId="{F22111B7-1531-41AB-B2FB-9E914756B474}" sibTransId="{AE7F8320-5734-47EC-B73E-07B43DFC6FEA}"/>
    <dgm:cxn modelId="{BB67549E-DBB4-4498-BFA1-A81FB8EC7DE6}" type="presOf" srcId="{E3E69D8D-2CCD-44D8-AA2A-1D45BA46FC6B}" destId="{E763EEF5-7ADB-4A2A-8F7D-BC69219A5CCF}" srcOrd="0" destOrd="0" presId="urn:microsoft.com/office/officeart/2005/8/layout/vProcess5"/>
    <dgm:cxn modelId="{FA35CC21-4A2A-4FE4-A767-4CF16F80E604}" type="presOf" srcId="{FA61C5BE-C2AA-45F1-A6E0-2CD25D5A037E}" destId="{72C4850B-C925-4138-BB88-C518501B90B2}" srcOrd="1" destOrd="0" presId="urn:microsoft.com/office/officeart/2005/8/layout/vProcess5"/>
    <dgm:cxn modelId="{BFE49AE1-5E92-4745-8E24-B34CFD1E5750}" type="presOf" srcId="{4D1DB00D-6504-405D-B594-057277201A6A}" destId="{304BD6D3-C525-42B1-ABB3-A1CBBD03E894}" srcOrd="1" destOrd="0" presId="urn:microsoft.com/office/officeart/2005/8/layout/vProcess5"/>
    <dgm:cxn modelId="{8C7C38FD-9D74-4E74-95B4-5B119DCF0D23}" type="presOf" srcId="{FA61C5BE-C2AA-45F1-A6E0-2CD25D5A037E}" destId="{21CB64EB-2632-42CB-A2A1-B72E073B78EC}" srcOrd="0" destOrd="0" presId="urn:microsoft.com/office/officeart/2005/8/layout/vProcess5"/>
    <dgm:cxn modelId="{B4280DB3-B187-404A-8631-B5C2E9364DE8}" type="presOf" srcId="{4D1DB00D-6504-405D-B594-057277201A6A}" destId="{CB7D8984-8794-44DB-962F-6E1999D2C50A}" srcOrd="0" destOrd="0" presId="urn:microsoft.com/office/officeart/2005/8/layout/vProcess5"/>
    <dgm:cxn modelId="{9D19FC68-D244-4100-B777-8C7D13C4B439}" type="presOf" srcId="{69D78CBC-9409-4E04-A79C-A797080083FA}" destId="{1232192B-C605-4AE6-B9C0-1D51693C981F}" srcOrd="0" destOrd="0" presId="urn:microsoft.com/office/officeart/2005/8/layout/vProcess5"/>
    <dgm:cxn modelId="{8E6F36DC-24CF-4A98-B790-3E38083AB778}" type="presParOf" srcId="{E763EEF5-7ADB-4A2A-8F7D-BC69219A5CCF}" destId="{F116E61F-663E-4A6C-93DF-0F089B3870EF}" srcOrd="0" destOrd="0" presId="urn:microsoft.com/office/officeart/2005/8/layout/vProcess5"/>
    <dgm:cxn modelId="{303943DB-1CCE-4AA4-A5F4-1C26196B39E4}" type="presParOf" srcId="{E763EEF5-7ADB-4A2A-8F7D-BC69219A5CCF}" destId="{CB7D8984-8794-44DB-962F-6E1999D2C50A}" srcOrd="1" destOrd="0" presId="urn:microsoft.com/office/officeart/2005/8/layout/vProcess5"/>
    <dgm:cxn modelId="{81DF5FF5-B456-48E5-B11D-5B7B3BBA85E9}" type="presParOf" srcId="{E763EEF5-7ADB-4A2A-8F7D-BC69219A5CCF}" destId="{1232192B-C605-4AE6-B9C0-1D51693C981F}" srcOrd="2" destOrd="0" presId="urn:microsoft.com/office/officeart/2005/8/layout/vProcess5"/>
    <dgm:cxn modelId="{8956F3CF-23FC-4463-AD50-55A0877B5C98}" type="presParOf" srcId="{E763EEF5-7ADB-4A2A-8F7D-BC69219A5CCF}" destId="{21CB64EB-2632-42CB-A2A1-B72E073B78EC}" srcOrd="3" destOrd="0" presId="urn:microsoft.com/office/officeart/2005/8/layout/vProcess5"/>
    <dgm:cxn modelId="{5124D885-A1EA-4F3A-98CD-2145ABED2EA8}" type="presParOf" srcId="{E763EEF5-7ADB-4A2A-8F7D-BC69219A5CCF}" destId="{88600B98-69AD-4CA8-9C37-EDFD75C8438B}" srcOrd="4" destOrd="0" presId="urn:microsoft.com/office/officeart/2005/8/layout/vProcess5"/>
    <dgm:cxn modelId="{C8B97923-2DAB-45C7-8BA2-57B1DC694096}" type="presParOf" srcId="{E763EEF5-7ADB-4A2A-8F7D-BC69219A5CCF}" destId="{3496B224-EADA-475F-9277-9DBFF5EA4B9A}" srcOrd="5" destOrd="0" presId="urn:microsoft.com/office/officeart/2005/8/layout/vProcess5"/>
    <dgm:cxn modelId="{63ED6342-32E6-48D2-AABF-1B3AA36CBDD8}" type="presParOf" srcId="{E763EEF5-7ADB-4A2A-8F7D-BC69219A5CCF}" destId="{304BD6D3-C525-42B1-ABB3-A1CBBD03E894}" srcOrd="6" destOrd="0" presId="urn:microsoft.com/office/officeart/2005/8/layout/vProcess5"/>
    <dgm:cxn modelId="{05C1E379-D137-4ABD-AD2F-033286136735}" type="presParOf" srcId="{E763EEF5-7ADB-4A2A-8F7D-BC69219A5CCF}" destId="{BD6E8F23-7204-45C4-AE99-9BF56C85B863}" srcOrd="7" destOrd="0" presId="urn:microsoft.com/office/officeart/2005/8/layout/vProcess5"/>
    <dgm:cxn modelId="{2FA7D59B-CF36-4FF1-82CA-2E7C53E2E471}" type="presParOf" srcId="{E763EEF5-7ADB-4A2A-8F7D-BC69219A5CCF}" destId="{72C4850B-C925-4138-BB88-C518501B90B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D4EA5B-D059-468E-8D4C-3B02488660E8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CF70DF-4E9F-4CEC-9417-CF1ED9040394}">
      <dgm:prSet phldrT="[Texto]" custT="1"/>
      <dgm:spPr/>
      <dgm:t>
        <a:bodyPr/>
        <a:lstStyle/>
        <a:p>
          <a:r>
            <a:rPr lang="pt-BR" sz="4800" dirty="0" smtClean="0"/>
            <a:t>Ambiente externo</a:t>
          </a:r>
          <a:endParaRPr lang="pt-BR" sz="4800" dirty="0"/>
        </a:p>
      </dgm:t>
    </dgm:pt>
    <dgm:pt modelId="{88FEA8FD-ABFA-4E1E-AF66-84DFEF12EB44}" type="parTrans" cxnId="{552E6BBD-A908-4ACA-9317-DBDDA09634CC}">
      <dgm:prSet/>
      <dgm:spPr/>
      <dgm:t>
        <a:bodyPr/>
        <a:lstStyle/>
        <a:p>
          <a:endParaRPr lang="pt-BR"/>
        </a:p>
      </dgm:t>
    </dgm:pt>
    <dgm:pt modelId="{04C34C7C-AF98-43B4-9E42-BF203B15F221}" type="sibTrans" cxnId="{552E6BBD-A908-4ACA-9317-DBDDA09634CC}">
      <dgm:prSet/>
      <dgm:spPr/>
      <dgm:t>
        <a:bodyPr/>
        <a:lstStyle/>
        <a:p>
          <a:endParaRPr lang="pt-BR"/>
        </a:p>
      </dgm:t>
    </dgm:pt>
    <dgm:pt modelId="{D15090DC-16A1-4B19-AB5B-1B81A974BA9B}">
      <dgm:prSet phldrT="[Texto]" custT="1"/>
      <dgm:spPr/>
      <dgm:t>
        <a:bodyPr/>
        <a:lstStyle/>
        <a:p>
          <a:r>
            <a:rPr lang="pt-BR" sz="1400" dirty="0" smtClean="0"/>
            <a:t>Oportunidades</a:t>
          </a:r>
          <a:endParaRPr lang="pt-BR" sz="1400" dirty="0"/>
        </a:p>
      </dgm:t>
    </dgm:pt>
    <dgm:pt modelId="{1FAE58A2-F88F-4680-8C45-5D70CA2F9FD3}" type="parTrans" cxnId="{6D0001CF-522E-4FA0-B880-2C878F87F892}">
      <dgm:prSet/>
      <dgm:spPr/>
      <dgm:t>
        <a:bodyPr/>
        <a:lstStyle/>
        <a:p>
          <a:endParaRPr lang="pt-BR"/>
        </a:p>
      </dgm:t>
    </dgm:pt>
    <dgm:pt modelId="{1E3A2CAD-0EF6-4F47-876A-6632997BEC4C}" type="sibTrans" cxnId="{6D0001CF-522E-4FA0-B880-2C878F87F892}">
      <dgm:prSet/>
      <dgm:spPr/>
      <dgm:t>
        <a:bodyPr/>
        <a:lstStyle/>
        <a:p>
          <a:endParaRPr lang="pt-BR"/>
        </a:p>
      </dgm:t>
    </dgm:pt>
    <dgm:pt modelId="{FD2F3CB5-5A47-4E9D-BDA6-515F6FC62656}">
      <dgm:prSet phldrT="[Texto]" custT="1"/>
      <dgm:spPr/>
      <dgm:t>
        <a:bodyPr/>
        <a:lstStyle/>
        <a:p>
          <a:r>
            <a:rPr lang="pt-BR" sz="1600" dirty="0" smtClean="0"/>
            <a:t>Ameaças</a:t>
          </a:r>
          <a:endParaRPr lang="pt-BR" sz="1600" dirty="0"/>
        </a:p>
      </dgm:t>
    </dgm:pt>
    <dgm:pt modelId="{101A4EF7-CB0E-491E-8A8A-BC99D3465C2B}" type="parTrans" cxnId="{F84CFC78-1CEF-440A-98BB-0FDC84B086D3}">
      <dgm:prSet/>
      <dgm:spPr/>
      <dgm:t>
        <a:bodyPr/>
        <a:lstStyle/>
        <a:p>
          <a:endParaRPr lang="pt-BR"/>
        </a:p>
      </dgm:t>
    </dgm:pt>
    <dgm:pt modelId="{236F66FD-3B85-46AD-95DF-1BC15DBE1A2B}" type="sibTrans" cxnId="{F84CFC78-1CEF-440A-98BB-0FDC84B086D3}">
      <dgm:prSet/>
      <dgm:spPr/>
      <dgm:t>
        <a:bodyPr/>
        <a:lstStyle/>
        <a:p>
          <a:endParaRPr lang="pt-BR"/>
        </a:p>
      </dgm:t>
    </dgm:pt>
    <dgm:pt modelId="{0AF89721-18BE-4B3E-AF64-7A92C8182040}">
      <dgm:prSet phldrT="[Texto]"/>
      <dgm:spPr/>
      <dgm:t>
        <a:bodyPr/>
        <a:lstStyle/>
        <a:p>
          <a:r>
            <a:rPr lang="pt-BR" dirty="0" smtClean="0"/>
            <a:t>Ambiente Interno</a:t>
          </a:r>
          <a:endParaRPr lang="pt-BR" dirty="0"/>
        </a:p>
      </dgm:t>
    </dgm:pt>
    <dgm:pt modelId="{B3EB3F7F-B8A2-40EE-B689-4F02AAA31B27}" type="parTrans" cxnId="{AF8ECD9F-9D41-4CB3-A46B-46DC93DC1D50}">
      <dgm:prSet/>
      <dgm:spPr/>
      <dgm:t>
        <a:bodyPr/>
        <a:lstStyle/>
        <a:p>
          <a:endParaRPr lang="pt-BR"/>
        </a:p>
      </dgm:t>
    </dgm:pt>
    <dgm:pt modelId="{794443F8-2309-4F14-81F8-9CEEC03A3B15}" type="sibTrans" cxnId="{AF8ECD9F-9D41-4CB3-A46B-46DC93DC1D50}">
      <dgm:prSet/>
      <dgm:spPr/>
      <dgm:t>
        <a:bodyPr/>
        <a:lstStyle/>
        <a:p>
          <a:endParaRPr lang="pt-BR"/>
        </a:p>
      </dgm:t>
    </dgm:pt>
    <dgm:pt modelId="{61AF90E0-6659-4287-AF60-8E4E62606A72}">
      <dgm:prSet phldrT="[Texto]" custT="1"/>
      <dgm:spPr/>
      <dgm:t>
        <a:bodyPr/>
        <a:lstStyle/>
        <a:p>
          <a:r>
            <a:rPr lang="pt-BR" sz="1600" dirty="0" smtClean="0"/>
            <a:t>Forças</a:t>
          </a:r>
          <a:endParaRPr lang="pt-BR" sz="1600" dirty="0"/>
        </a:p>
      </dgm:t>
    </dgm:pt>
    <dgm:pt modelId="{46875B98-B76F-4321-B2DE-18CCC65CCDBC}" type="parTrans" cxnId="{28F9035A-108C-4EF4-94DC-354BCDA8809D}">
      <dgm:prSet/>
      <dgm:spPr/>
      <dgm:t>
        <a:bodyPr/>
        <a:lstStyle/>
        <a:p>
          <a:endParaRPr lang="pt-BR"/>
        </a:p>
      </dgm:t>
    </dgm:pt>
    <dgm:pt modelId="{B8EA2A67-0D51-4FB1-A4FF-E122E2E95FFC}" type="sibTrans" cxnId="{28F9035A-108C-4EF4-94DC-354BCDA8809D}">
      <dgm:prSet/>
      <dgm:spPr/>
      <dgm:t>
        <a:bodyPr/>
        <a:lstStyle/>
        <a:p>
          <a:endParaRPr lang="pt-BR"/>
        </a:p>
      </dgm:t>
    </dgm:pt>
    <dgm:pt modelId="{AB50E648-6CF4-4D7F-802C-BC94735C508A}">
      <dgm:prSet phldrT="[Texto]" custT="1"/>
      <dgm:spPr/>
      <dgm:t>
        <a:bodyPr/>
        <a:lstStyle/>
        <a:p>
          <a:r>
            <a:rPr lang="pt-BR" sz="1600" dirty="0" smtClean="0"/>
            <a:t>Fraquezas</a:t>
          </a:r>
          <a:endParaRPr lang="pt-BR" sz="1600" dirty="0"/>
        </a:p>
      </dgm:t>
    </dgm:pt>
    <dgm:pt modelId="{A979AB73-DFBA-4769-A386-D0E867749888}" type="parTrans" cxnId="{A620426D-93FB-41BF-8AA8-F71BE0471ABA}">
      <dgm:prSet/>
      <dgm:spPr/>
      <dgm:t>
        <a:bodyPr/>
        <a:lstStyle/>
        <a:p>
          <a:endParaRPr lang="pt-BR"/>
        </a:p>
      </dgm:t>
    </dgm:pt>
    <dgm:pt modelId="{F474CCAE-685C-4D58-988A-AD72C2C18057}" type="sibTrans" cxnId="{A620426D-93FB-41BF-8AA8-F71BE0471ABA}">
      <dgm:prSet/>
      <dgm:spPr/>
      <dgm:t>
        <a:bodyPr/>
        <a:lstStyle/>
        <a:p>
          <a:endParaRPr lang="pt-BR"/>
        </a:p>
      </dgm:t>
    </dgm:pt>
    <dgm:pt modelId="{AFD1D351-8397-4685-92E5-63EA13BBF638}" type="pres">
      <dgm:prSet presAssocID="{3FD4EA5B-D059-468E-8D4C-3B02488660E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9455D32-4FA6-478B-9DDF-BC17341D25C2}" type="pres">
      <dgm:prSet presAssocID="{3FD4EA5B-D059-468E-8D4C-3B02488660E8}" presName="outerBox" presStyleCnt="0"/>
      <dgm:spPr/>
    </dgm:pt>
    <dgm:pt modelId="{B21EA3F0-827F-495C-9160-844DF3BD41DC}" type="pres">
      <dgm:prSet presAssocID="{3FD4EA5B-D059-468E-8D4C-3B02488660E8}" presName="outerBoxParent" presStyleLbl="node1" presStyleIdx="0" presStyleCnt="2"/>
      <dgm:spPr/>
      <dgm:t>
        <a:bodyPr/>
        <a:lstStyle/>
        <a:p>
          <a:endParaRPr lang="pt-BR"/>
        </a:p>
      </dgm:t>
    </dgm:pt>
    <dgm:pt modelId="{06DDC185-1EAC-4DF9-9E2B-FDD97A076BEF}" type="pres">
      <dgm:prSet presAssocID="{3FD4EA5B-D059-468E-8D4C-3B02488660E8}" presName="outerBoxChildren" presStyleCnt="0"/>
      <dgm:spPr/>
    </dgm:pt>
    <dgm:pt modelId="{FE7C91A5-98BA-4D0B-9179-914B9BB3B50A}" type="pres">
      <dgm:prSet presAssocID="{D15090DC-16A1-4B19-AB5B-1B81A974BA9B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CE30880-1E3F-4BD0-8059-B463802AC7F4}" type="pres">
      <dgm:prSet presAssocID="{1E3A2CAD-0EF6-4F47-876A-6632997BEC4C}" presName="outerSibTrans" presStyleCnt="0"/>
      <dgm:spPr/>
    </dgm:pt>
    <dgm:pt modelId="{4AFBEAF3-51DE-440B-B4D8-84AE3A75344A}" type="pres">
      <dgm:prSet presAssocID="{FD2F3CB5-5A47-4E9D-BDA6-515F6FC62656}" presName="o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A813A4-3695-409F-A5B8-F45C594E3F82}" type="pres">
      <dgm:prSet presAssocID="{3FD4EA5B-D059-468E-8D4C-3B02488660E8}" presName="middleBox" presStyleCnt="0"/>
      <dgm:spPr/>
    </dgm:pt>
    <dgm:pt modelId="{153E78D2-DA40-402B-B7F3-9F1B75094352}" type="pres">
      <dgm:prSet presAssocID="{3FD4EA5B-D059-468E-8D4C-3B02488660E8}" presName="middleBoxParent" presStyleLbl="node1" presStyleIdx="1" presStyleCnt="2"/>
      <dgm:spPr/>
      <dgm:t>
        <a:bodyPr/>
        <a:lstStyle/>
        <a:p>
          <a:endParaRPr lang="pt-BR"/>
        </a:p>
      </dgm:t>
    </dgm:pt>
    <dgm:pt modelId="{9C353056-529A-4576-9AC6-B54642141DC7}" type="pres">
      <dgm:prSet presAssocID="{3FD4EA5B-D059-468E-8D4C-3B02488660E8}" presName="middleBoxChildren" presStyleCnt="0"/>
      <dgm:spPr/>
    </dgm:pt>
    <dgm:pt modelId="{A7CC4B98-0491-4DF8-8A30-56FE3DB4F6E9}" type="pres">
      <dgm:prSet presAssocID="{61AF90E0-6659-4287-AF60-8E4E62606A72}" presName="m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DD1546-B637-4328-A411-465B686914D8}" type="pres">
      <dgm:prSet presAssocID="{B8EA2A67-0D51-4FB1-A4FF-E122E2E95FFC}" presName="middleSibTrans" presStyleCnt="0"/>
      <dgm:spPr/>
    </dgm:pt>
    <dgm:pt modelId="{EBCC40E9-45D7-41E5-93D8-D990146C1CB8}" type="pres">
      <dgm:prSet presAssocID="{AB50E648-6CF4-4D7F-802C-BC94735C508A}" presName="m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43D1CA-7538-4104-A56F-50196CBF22A5}" type="presOf" srcId="{3FD4EA5B-D059-468E-8D4C-3B02488660E8}" destId="{AFD1D351-8397-4685-92E5-63EA13BBF638}" srcOrd="0" destOrd="0" presId="urn:microsoft.com/office/officeart/2005/8/layout/target2"/>
    <dgm:cxn modelId="{2332E853-745D-4D15-B0C0-CC7A80E91B7D}" type="presOf" srcId="{AB50E648-6CF4-4D7F-802C-BC94735C508A}" destId="{EBCC40E9-45D7-41E5-93D8-D990146C1CB8}" srcOrd="0" destOrd="0" presId="urn:microsoft.com/office/officeart/2005/8/layout/target2"/>
    <dgm:cxn modelId="{6D0001CF-522E-4FA0-B880-2C878F87F892}" srcId="{68CF70DF-4E9F-4CEC-9417-CF1ED9040394}" destId="{D15090DC-16A1-4B19-AB5B-1B81A974BA9B}" srcOrd="0" destOrd="0" parTransId="{1FAE58A2-F88F-4680-8C45-5D70CA2F9FD3}" sibTransId="{1E3A2CAD-0EF6-4F47-876A-6632997BEC4C}"/>
    <dgm:cxn modelId="{FA65EF8F-F1FF-4E47-BFBE-17DCB946A1FE}" type="presOf" srcId="{61AF90E0-6659-4287-AF60-8E4E62606A72}" destId="{A7CC4B98-0491-4DF8-8A30-56FE3DB4F6E9}" srcOrd="0" destOrd="0" presId="urn:microsoft.com/office/officeart/2005/8/layout/target2"/>
    <dgm:cxn modelId="{F84CFC78-1CEF-440A-98BB-0FDC84B086D3}" srcId="{68CF70DF-4E9F-4CEC-9417-CF1ED9040394}" destId="{FD2F3CB5-5A47-4E9D-BDA6-515F6FC62656}" srcOrd="1" destOrd="0" parTransId="{101A4EF7-CB0E-491E-8A8A-BC99D3465C2B}" sibTransId="{236F66FD-3B85-46AD-95DF-1BC15DBE1A2B}"/>
    <dgm:cxn modelId="{AF8ECD9F-9D41-4CB3-A46B-46DC93DC1D50}" srcId="{3FD4EA5B-D059-468E-8D4C-3B02488660E8}" destId="{0AF89721-18BE-4B3E-AF64-7A92C8182040}" srcOrd="1" destOrd="0" parTransId="{B3EB3F7F-B8A2-40EE-B689-4F02AAA31B27}" sibTransId="{794443F8-2309-4F14-81F8-9CEEC03A3B15}"/>
    <dgm:cxn modelId="{552E6BBD-A908-4ACA-9317-DBDDA09634CC}" srcId="{3FD4EA5B-D059-468E-8D4C-3B02488660E8}" destId="{68CF70DF-4E9F-4CEC-9417-CF1ED9040394}" srcOrd="0" destOrd="0" parTransId="{88FEA8FD-ABFA-4E1E-AF66-84DFEF12EB44}" sibTransId="{04C34C7C-AF98-43B4-9E42-BF203B15F221}"/>
    <dgm:cxn modelId="{A620426D-93FB-41BF-8AA8-F71BE0471ABA}" srcId="{0AF89721-18BE-4B3E-AF64-7A92C8182040}" destId="{AB50E648-6CF4-4D7F-802C-BC94735C508A}" srcOrd="1" destOrd="0" parTransId="{A979AB73-DFBA-4769-A386-D0E867749888}" sibTransId="{F474CCAE-685C-4D58-988A-AD72C2C18057}"/>
    <dgm:cxn modelId="{E07EFB6B-F09F-4D87-8F63-C54040EF1BB0}" type="presOf" srcId="{FD2F3CB5-5A47-4E9D-BDA6-515F6FC62656}" destId="{4AFBEAF3-51DE-440B-B4D8-84AE3A75344A}" srcOrd="0" destOrd="0" presId="urn:microsoft.com/office/officeart/2005/8/layout/target2"/>
    <dgm:cxn modelId="{28F9035A-108C-4EF4-94DC-354BCDA8809D}" srcId="{0AF89721-18BE-4B3E-AF64-7A92C8182040}" destId="{61AF90E0-6659-4287-AF60-8E4E62606A72}" srcOrd="0" destOrd="0" parTransId="{46875B98-B76F-4321-B2DE-18CCC65CCDBC}" sibTransId="{B8EA2A67-0D51-4FB1-A4FF-E122E2E95FFC}"/>
    <dgm:cxn modelId="{3CC0B765-EFBE-4878-AAD5-287C8FABB93A}" type="presOf" srcId="{68CF70DF-4E9F-4CEC-9417-CF1ED9040394}" destId="{B21EA3F0-827F-495C-9160-844DF3BD41DC}" srcOrd="0" destOrd="0" presId="urn:microsoft.com/office/officeart/2005/8/layout/target2"/>
    <dgm:cxn modelId="{7C507A9C-96B1-4D3B-81F2-E71CD00CF53F}" type="presOf" srcId="{D15090DC-16A1-4B19-AB5B-1B81A974BA9B}" destId="{FE7C91A5-98BA-4D0B-9179-914B9BB3B50A}" srcOrd="0" destOrd="0" presId="urn:microsoft.com/office/officeart/2005/8/layout/target2"/>
    <dgm:cxn modelId="{417D9624-4EC5-4C66-98B2-F614C20C8C3E}" type="presOf" srcId="{0AF89721-18BE-4B3E-AF64-7A92C8182040}" destId="{153E78D2-DA40-402B-B7F3-9F1B75094352}" srcOrd="0" destOrd="0" presId="urn:microsoft.com/office/officeart/2005/8/layout/target2"/>
    <dgm:cxn modelId="{7C9B91F5-C79A-4BFE-A886-0812AD880711}" type="presParOf" srcId="{AFD1D351-8397-4685-92E5-63EA13BBF638}" destId="{B9455D32-4FA6-478B-9DDF-BC17341D25C2}" srcOrd="0" destOrd="0" presId="urn:microsoft.com/office/officeart/2005/8/layout/target2"/>
    <dgm:cxn modelId="{DF2A4D37-626A-45BD-A14A-9B5320A5972C}" type="presParOf" srcId="{B9455D32-4FA6-478B-9DDF-BC17341D25C2}" destId="{B21EA3F0-827F-495C-9160-844DF3BD41DC}" srcOrd="0" destOrd="0" presId="urn:microsoft.com/office/officeart/2005/8/layout/target2"/>
    <dgm:cxn modelId="{A99951FD-E373-4107-9E6D-EA8BABAE3999}" type="presParOf" srcId="{B9455D32-4FA6-478B-9DDF-BC17341D25C2}" destId="{06DDC185-1EAC-4DF9-9E2B-FDD97A076BEF}" srcOrd="1" destOrd="0" presId="urn:microsoft.com/office/officeart/2005/8/layout/target2"/>
    <dgm:cxn modelId="{5EB8050A-8798-45C6-B91A-8656F2828C99}" type="presParOf" srcId="{06DDC185-1EAC-4DF9-9E2B-FDD97A076BEF}" destId="{FE7C91A5-98BA-4D0B-9179-914B9BB3B50A}" srcOrd="0" destOrd="0" presId="urn:microsoft.com/office/officeart/2005/8/layout/target2"/>
    <dgm:cxn modelId="{4393B754-F033-418E-9BDB-6A104560ECEC}" type="presParOf" srcId="{06DDC185-1EAC-4DF9-9E2B-FDD97A076BEF}" destId="{CCE30880-1E3F-4BD0-8059-B463802AC7F4}" srcOrd="1" destOrd="0" presId="urn:microsoft.com/office/officeart/2005/8/layout/target2"/>
    <dgm:cxn modelId="{FCC6084E-DA78-4157-A954-0E7B49E9296B}" type="presParOf" srcId="{06DDC185-1EAC-4DF9-9E2B-FDD97A076BEF}" destId="{4AFBEAF3-51DE-440B-B4D8-84AE3A75344A}" srcOrd="2" destOrd="0" presId="urn:microsoft.com/office/officeart/2005/8/layout/target2"/>
    <dgm:cxn modelId="{E52A8E2E-C84E-48EF-90E5-B3754B2E3D20}" type="presParOf" srcId="{AFD1D351-8397-4685-92E5-63EA13BBF638}" destId="{54A813A4-3695-409F-A5B8-F45C594E3F82}" srcOrd="1" destOrd="0" presId="urn:microsoft.com/office/officeart/2005/8/layout/target2"/>
    <dgm:cxn modelId="{02C2724E-A98D-414E-B3F5-2538FCA6965B}" type="presParOf" srcId="{54A813A4-3695-409F-A5B8-F45C594E3F82}" destId="{153E78D2-DA40-402B-B7F3-9F1B75094352}" srcOrd="0" destOrd="0" presId="urn:microsoft.com/office/officeart/2005/8/layout/target2"/>
    <dgm:cxn modelId="{EBBB5232-872E-4FD8-8659-A39F59A24BB6}" type="presParOf" srcId="{54A813A4-3695-409F-A5B8-F45C594E3F82}" destId="{9C353056-529A-4576-9AC6-B54642141DC7}" srcOrd="1" destOrd="0" presId="urn:microsoft.com/office/officeart/2005/8/layout/target2"/>
    <dgm:cxn modelId="{C491D96A-DCB7-474A-A09D-FAD99C82E59D}" type="presParOf" srcId="{9C353056-529A-4576-9AC6-B54642141DC7}" destId="{A7CC4B98-0491-4DF8-8A30-56FE3DB4F6E9}" srcOrd="0" destOrd="0" presId="urn:microsoft.com/office/officeart/2005/8/layout/target2"/>
    <dgm:cxn modelId="{20546CB7-CEC2-47ED-8694-AA723565474D}" type="presParOf" srcId="{9C353056-529A-4576-9AC6-B54642141DC7}" destId="{5ADD1546-B637-4328-A411-465B686914D8}" srcOrd="1" destOrd="0" presId="urn:microsoft.com/office/officeart/2005/8/layout/target2"/>
    <dgm:cxn modelId="{9C03A9AE-EB6F-4739-95BB-4CCF52FF2CE6}" type="presParOf" srcId="{9C353056-529A-4576-9AC6-B54642141DC7}" destId="{EBCC40E9-45D7-41E5-93D8-D990146C1CB8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493325-E080-486C-AC96-58A83C2088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642578-3962-467E-A367-C51DD022281E}">
      <dgm:prSet phldrT="[Texto]"/>
      <dgm:spPr/>
      <dgm:t>
        <a:bodyPr/>
        <a:lstStyle/>
        <a:p>
          <a:r>
            <a:rPr lang="pt-BR" dirty="0" err="1" smtClean="0"/>
            <a:t>Plan</a:t>
          </a:r>
          <a:endParaRPr lang="pt-BR" dirty="0"/>
        </a:p>
      </dgm:t>
    </dgm:pt>
    <dgm:pt modelId="{392CBB2E-8152-48C1-906E-AF57F9A78E8A}" type="parTrans" cxnId="{D00A60C1-C12F-42B4-BACF-A5300E47BCAC}">
      <dgm:prSet/>
      <dgm:spPr/>
      <dgm:t>
        <a:bodyPr/>
        <a:lstStyle/>
        <a:p>
          <a:endParaRPr lang="pt-BR"/>
        </a:p>
      </dgm:t>
    </dgm:pt>
    <dgm:pt modelId="{404FF405-A822-4A42-97C6-E0059D722CAF}" type="sibTrans" cxnId="{D00A60C1-C12F-42B4-BACF-A5300E47BCAC}">
      <dgm:prSet/>
      <dgm:spPr/>
      <dgm:t>
        <a:bodyPr/>
        <a:lstStyle/>
        <a:p>
          <a:endParaRPr lang="pt-BR"/>
        </a:p>
      </dgm:t>
    </dgm:pt>
    <dgm:pt modelId="{3CCDE075-174E-4AE2-90CB-396DB3E492F8}">
      <dgm:prSet phldrT="[Texto]"/>
      <dgm:spPr/>
      <dgm:t>
        <a:bodyPr/>
        <a:lstStyle/>
        <a:p>
          <a:r>
            <a:rPr lang="pt-BR" dirty="0" smtClean="0"/>
            <a:t>Do</a:t>
          </a:r>
          <a:endParaRPr lang="pt-BR" dirty="0"/>
        </a:p>
      </dgm:t>
    </dgm:pt>
    <dgm:pt modelId="{DC08C1F3-FCE7-438E-B34B-A54291078517}" type="parTrans" cxnId="{0CB3A75F-EE97-461E-A983-2E72EB773878}">
      <dgm:prSet/>
      <dgm:spPr/>
      <dgm:t>
        <a:bodyPr/>
        <a:lstStyle/>
        <a:p>
          <a:endParaRPr lang="pt-BR"/>
        </a:p>
      </dgm:t>
    </dgm:pt>
    <dgm:pt modelId="{B1EE9737-F86A-45C0-B042-348D73BEB5E2}" type="sibTrans" cxnId="{0CB3A75F-EE97-461E-A983-2E72EB773878}">
      <dgm:prSet/>
      <dgm:spPr/>
      <dgm:t>
        <a:bodyPr/>
        <a:lstStyle/>
        <a:p>
          <a:endParaRPr lang="pt-BR"/>
        </a:p>
      </dgm:t>
    </dgm:pt>
    <dgm:pt modelId="{468AC67F-033A-482B-A633-1A266A74FDAC}">
      <dgm:prSet phldrT="[Texto]"/>
      <dgm:spPr/>
      <dgm:t>
        <a:bodyPr/>
        <a:lstStyle/>
        <a:p>
          <a:r>
            <a:rPr lang="pt-BR" dirty="0" err="1" smtClean="0"/>
            <a:t>Check</a:t>
          </a:r>
          <a:endParaRPr lang="pt-BR" dirty="0"/>
        </a:p>
      </dgm:t>
    </dgm:pt>
    <dgm:pt modelId="{FF783CDA-9310-4B86-B14F-8FE687498FC9}" type="parTrans" cxnId="{13F3AD04-2BBF-4AF4-9D87-E71BFA9E3E26}">
      <dgm:prSet/>
      <dgm:spPr/>
      <dgm:t>
        <a:bodyPr/>
        <a:lstStyle/>
        <a:p>
          <a:endParaRPr lang="pt-BR"/>
        </a:p>
      </dgm:t>
    </dgm:pt>
    <dgm:pt modelId="{B109AE75-D130-4423-9004-F00D88B5B470}" type="sibTrans" cxnId="{13F3AD04-2BBF-4AF4-9D87-E71BFA9E3E26}">
      <dgm:prSet/>
      <dgm:spPr/>
      <dgm:t>
        <a:bodyPr/>
        <a:lstStyle/>
        <a:p>
          <a:endParaRPr lang="pt-BR"/>
        </a:p>
      </dgm:t>
    </dgm:pt>
    <dgm:pt modelId="{015820C4-FFA0-4805-B19F-73DF9CFF24C8}">
      <dgm:prSet phldrT="[Texto]"/>
      <dgm:spPr/>
      <dgm:t>
        <a:bodyPr/>
        <a:lstStyle/>
        <a:p>
          <a:r>
            <a:rPr lang="pt-BR" dirty="0" err="1" smtClean="0"/>
            <a:t>Act</a:t>
          </a:r>
          <a:endParaRPr lang="pt-BR" dirty="0"/>
        </a:p>
      </dgm:t>
    </dgm:pt>
    <dgm:pt modelId="{AAF30789-B228-44B8-93FC-DC713E5A8B4C}" type="parTrans" cxnId="{6A8F302E-79E3-40AD-89C4-25E1D863B098}">
      <dgm:prSet/>
      <dgm:spPr/>
      <dgm:t>
        <a:bodyPr/>
        <a:lstStyle/>
        <a:p>
          <a:endParaRPr lang="pt-BR"/>
        </a:p>
      </dgm:t>
    </dgm:pt>
    <dgm:pt modelId="{5F836925-14D8-4EAB-B0B6-90162F0E8D52}" type="sibTrans" cxnId="{6A8F302E-79E3-40AD-89C4-25E1D863B098}">
      <dgm:prSet/>
      <dgm:spPr/>
      <dgm:t>
        <a:bodyPr/>
        <a:lstStyle/>
        <a:p>
          <a:endParaRPr lang="pt-BR"/>
        </a:p>
      </dgm:t>
    </dgm:pt>
    <dgm:pt modelId="{78ED5083-EE89-4416-B2E0-24733DDE8146}" type="pres">
      <dgm:prSet presAssocID="{4A493325-E080-486C-AC96-58A83C2088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B17A6FE-A8E8-46F4-A824-6D55DC80C323}" type="pres">
      <dgm:prSet presAssocID="{B7642578-3962-467E-A367-C51DD02228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E28C17-89C4-4557-81B2-C9A8DEAA270E}" type="pres">
      <dgm:prSet presAssocID="{404FF405-A822-4A42-97C6-E0059D722CAF}" presName="sibTrans" presStyleLbl="sibTrans2D1" presStyleIdx="0" presStyleCnt="4"/>
      <dgm:spPr/>
      <dgm:t>
        <a:bodyPr/>
        <a:lstStyle/>
        <a:p>
          <a:endParaRPr lang="pt-BR"/>
        </a:p>
      </dgm:t>
    </dgm:pt>
    <dgm:pt modelId="{B962EC98-4286-461C-A862-F45FB004EF20}" type="pres">
      <dgm:prSet presAssocID="{404FF405-A822-4A42-97C6-E0059D722CAF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52514825-A9C8-4951-B507-A2710547E47A}" type="pres">
      <dgm:prSet presAssocID="{3CCDE075-174E-4AE2-90CB-396DB3E492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68B3DE-D023-41C2-AACD-2D85C719FF8C}" type="pres">
      <dgm:prSet presAssocID="{B1EE9737-F86A-45C0-B042-348D73BEB5E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9D82FF7B-14F2-4465-BC51-F57DB2B1CE87}" type="pres">
      <dgm:prSet presAssocID="{B1EE9737-F86A-45C0-B042-348D73BEB5E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AAA3BE3F-ED30-4E86-8B89-9CF0E7488A3D}" type="pres">
      <dgm:prSet presAssocID="{468AC67F-033A-482B-A633-1A266A74FD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9FBA69-E50E-4970-85D7-FABA64A1892B}" type="pres">
      <dgm:prSet presAssocID="{B109AE75-D130-4423-9004-F00D88B5B470}" presName="sibTrans" presStyleLbl="sibTrans2D1" presStyleIdx="2" presStyleCnt="4"/>
      <dgm:spPr/>
      <dgm:t>
        <a:bodyPr/>
        <a:lstStyle/>
        <a:p>
          <a:endParaRPr lang="pt-BR"/>
        </a:p>
      </dgm:t>
    </dgm:pt>
    <dgm:pt modelId="{6A6F933B-8AFE-45D3-90F0-180696B68355}" type="pres">
      <dgm:prSet presAssocID="{B109AE75-D130-4423-9004-F00D88B5B470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2B6C60D7-28F5-4F09-9DAB-BF404D31285B}" type="pres">
      <dgm:prSet presAssocID="{015820C4-FFA0-4805-B19F-73DF9CFF24C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B1F59C-5DA0-4D33-94B4-265D007D05A3}" type="pres">
      <dgm:prSet presAssocID="{5F836925-14D8-4EAB-B0B6-90162F0E8D52}" presName="sibTrans" presStyleLbl="sibTrans2D1" presStyleIdx="3" presStyleCnt="4"/>
      <dgm:spPr/>
      <dgm:t>
        <a:bodyPr/>
        <a:lstStyle/>
        <a:p>
          <a:endParaRPr lang="pt-BR"/>
        </a:p>
      </dgm:t>
    </dgm:pt>
    <dgm:pt modelId="{6F29B150-DD2F-4184-A95A-619166D6B7CB}" type="pres">
      <dgm:prSet presAssocID="{5F836925-14D8-4EAB-B0B6-90162F0E8D52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5C0B440E-BDCD-4A14-80BA-57F40F94698F}" type="presOf" srcId="{404FF405-A822-4A42-97C6-E0059D722CAF}" destId="{81E28C17-89C4-4557-81B2-C9A8DEAA270E}" srcOrd="0" destOrd="0" presId="urn:microsoft.com/office/officeart/2005/8/layout/cycle2"/>
    <dgm:cxn modelId="{13F3AD04-2BBF-4AF4-9D87-E71BFA9E3E26}" srcId="{4A493325-E080-486C-AC96-58A83C2088A2}" destId="{468AC67F-033A-482B-A633-1A266A74FDAC}" srcOrd="2" destOrd="0" parTransId="{FF783CDA-9310-4B86-B14F-8FE687498FC9}" sibTransId="{B109AE75-D130-4423-9004-F00D88B5B470}"/>
    <dgm:cxn modelId="{30248529-3A31-4B7C-AA53-E19F9F8DE2E6}" type="presOf" srcId="{B7642578-3962-467E-A367-C51DD022281E}" destId="{7B17A6FE-A8E8-46F4-A824-6D55DC80C323}" srcOrd="0" destOrd="0" presId="urn:microsoft.com/office/officeart/2005/8/layout/cycle2"/>
    <dgm:cxn modelId="{D00A60C1-C12F-42B4-BACF-A5300E47BCAC}" srcId="{4A493325-E080-486C-AC96-58A83C2088A2}" destId="{B7642578-3962-467E-A367-C51DD022281E}" srcOrd="0" destOrd="0" parTransId="{392CBB2E-8152-48C1-906E-AF57F9A78E8A}" sibTransId="{404FF405-A822-4A42-97C6-E0059D722CAF}"/>
    <dgm:cxn modelId="{8B39519C-4B69-44CC-A054-992A983C6920}" type="presOf" srcId="{B109AE75-D130-4423-9004-F00D88B5B470}" destId="{4E9FBA69-E50E-4970-85D7-FABA64A1892B}" srcOrd="0" destOrd="0" presId="urn:microsoft.com/office/officeart/2005/8/layout/cycle2"/>
    <dgm:cxn modelId="{CA40CE98-32A5-49A7-B99F-E38D7881871E}" type="presOf" srcId="{5F836925-14D8-4EAB-B0B6-90162F0E8D52}" destId="{BCB1F59C-5DA0-4D33-94B4-265D007D05A3}" srcOrd="0" destOrd="0" presId="urn:microsoft.com/office/officeart/2005/8/layout/cycle2"/>
    <dgm:cxn modelId="{E1557B5A-346B-4A3E-8D45-FC0E748F5882}" type="presOf" srcId="{B1EE9737-F86A-45C0-B042-348D73BEB5E2}" destId="{9D82FF7B-14F2-4465-BC51-F57DB2B1CE87}" srcOrd="1" destOrd="0" presId="urn:microsoft.com/office/officeart/2005/8/layout/cycle2"/>
    <dgm:cxn modelId="{6A8F302E-79E3-40AD-89C4-25E1D863B098}" srcId="{4A493325-E080-486C-AC96-58A83C2088A2}" destId="{015820C4-FFA0-4805-B19F-73DF9CFF24C8}" srcOrd="3" destOrd="0" parTransId="{AAF30789-B228-44B8-93FC-DC713E5A8B4C}" sibTransId="{5F836925-14D8-4EAB-B0B6-90162F0E8D52}"/>
    <dgm:cxn modelId="{DEB479F8-FDCE-4DF7-8DCE-766CF303E072}" type="presOf" srcId="{3CCDE075-174E-4AE2-90CB-396DB3E492F8}" destId="{52514825-A9C8-4951-B507-A2710547E47A}" srcOrd="0" destOrd="0" presId="urn:microsoft.com/office/officeart/2005/8/layout/cycle2"/>
    <dgm:cxn modelId="{72C7C10E-0309-4CEC-B9D2-BAC6442BEBFF}" type="presOf" srcId="{4A493325-E080-486C-AC96-58A83C2088A2}" destId="{78ED5083-EE89-4416-B2E0-24733DDE8146}" srcOrd="0" destOrd="0" presId="urn:microsoft.com/office/officeart/2005/8/layout/cycle2"/>
    <dgm:cxn modelId="{35225461-BCED-4758-B1CC-0BAB52198765}" type="presOf" srcId="{015820C4-FFA0-4805-B19F-73DF9CFF24C8}" destId="{2B6C60D7-28F5-4F09-9DAB-BF404D31285B}" srcOrd="0" destOrd="0" presId="urn:microsoft.com/office/officeart/2005/8/layout/cycle2"/>
    <dgm:cxn modelId="{6316A7D2-140A-4417-89C4-BC8DE3205661}" type="presOf" srcId="{5F836925-14D8-4EAB-B0B6-90162F0E8D52}" destId="{6F29B150-DD2F-4184-A95A-619166D6B7CB}" srcOrd="1" destOrd="0" presId="urn:microsoft.com/office/officeart/2005/8/layout/cycle2"/>
    <dgm:cxn modelId="{0B158D13-B3B8-464E-9F93-4FABED94758C}" type="presOf" srcId="{468AC67F-033A-482B-A633-1A266A74FDAC}" destId="{AAA3BE3F-ED30-4E86-8B89-9CF0E7488A3D}" srcOrd="0" destOrd="0" presId="urn:microsoft.com/office/officeart/2005/8/layout/cycle2"/>
    <dgm:cxn modelId="{F9B76F8D-840A-49F3-9500-B107C1E08EBB}" type="presOf" srcId="{B109AE75-D130-4423-9004-F00D88B5B470}" destId="{6A6F933B-8AFE-45D3-90F0-180696B68355}" srcOrd="1" destOrd="0" presId="urn:microsoft.com/office/officeart/2005/8/layout/cycle2"/>
    <dgm:cxn modelId="{0CB3A75F-EE97-461E-A983-2E72EB773878}" srcId="{4A493325-E080-486C-AC96-58A83C2088A2}" destId="{3CCDE075-174E-4AE2-90CB-396DB3E492F8}" srcOrd="1" destOrd="0" parTransId="{DC08C1F3-FCE7-438E-B34B-A54291078517}" sibTransId="{B1EE9737-F86A-45C0-B042-348D73BEB5E2}"/>
    <dgm:cxn modelId="{9C1D741A-38C6-40E1-86ED-A99F006FAB87}" type="presOf" srcId="{404FF405-A822-4A42-97C6-E0059D722CAF}" destId="{B962EC98-4286-461C-A862-F45FB004EF20}" srcOrd="1" destOrd="0" presId="urn:microsoft.com/office/officeart/2005/8/layout/cycle2"/>
    <dgm:cxn modelId="{BFA221AA-4D0D-40FA-89D9-AF35CA1D7CC0}" type="presOf" srcId="{B1EE9737-F86A-45C0-B042-348D73BEB5E2}" destId="{6868B3DE-D023-41C2-AACD-2D85C719FF8C}" srcOrd="0" destOrd="0" presId="urn:microsoft.com/office/officeart/2005/8/layout/cycle2"/>
    <dgm:cxn modelId="{2E976517-09AA-417D-B600-8E83C0C6725F}" type="presParOf" srcId="{78ED5083-EE89-4416-B2E0-24733DDE8146}" destId="{7B17A6FE-A8E8-46F4-A824-6D55DC80C323}" srcOrd="0" destOrd="0" presId="urn:microsoft.com/office/officeart/2005/8/layout/cycle2"/>
    <dgm:cxn modelId="{8950DFBA-3B45-4EBD-8811-07EBEC6FB16F}" type="presParOf" srcId="{78ED5083-EE89-4416-B2E0-24733DDE8146}" destId="{81E28C17-89C4-4557-81B2-C9A8DEAA270E}" srcOrd="1" destOrd="0" presId="urn:microsoft.com/office/officeart/2005/8/layout/cycle2"/>
    <dgm:cxn modelId="{979C49F4-8728-4B77-943A-3D908B3CBF0A}" type="presParOf" srcId="{81E28C17-89C4-4557-81B2-C9A8DEAA270E}" destId="{B962EC98-4286-461C-A862-F45FB004EF20}" srcOrd="0" destOrd="0" presId="urn:microsoft.com/office/officeart/2005/8/layout/cycle2"/>
    <dgm:cxn modelId="{DCAAC568-7973-4478-9540-D0F43782B2DE}" type="presParOf" srcId="{78ED5083-EE89-4416-B2E0-24733DDE8146}" destId="{52514825-A9C8-4951-B507-A2710547E47A}" srcOrd="2" destOrd="0" presId="urn:microsoft.com/office/officeart/2005/8/layout/cycle2"/>
    <dgm:cxn modelId="{A79CFC17-21BB-4338-A334-E0EB1ABEC20D}" type="presParOf" srcId="{78ED5083-EE89-4416-B2E0-24733DDE8146}" destId="{6868B3DE-D023-41C2-AACD-2D85C719FF8C}" srcOrd="3" destOrd="0" presId="urn:microsoft.com/office/officeart/2005/8/layout/cycle2"/>
    <dgm:cxn modelId="{5A1DF21D-014D-461C-BF32-617029305CDC}" type="presParOf" srcId="{6868B3DE-D023-41C2-AACD-2D85C719FF8C}" destId="{9D82FF7B-14F2-4465-BC51-F57DB2B1CE87}" srcOrd="0" destOrd="0" presId="urn:microsoft.com/office/officeart/2005/8/layout/cycle2"/>
    <dgm:cxn modelId="{864F2B00-7021-4001-BDDA-C9B3ECF34DF3}" type="presParOf" srcId="{78ED5083-EE89-4416-B2E0-24733DDE8146}" destId="{AAA3BE3F-ED30-4E86-8B89-9CF0E7488A3D}" srcOrd="4" destOrd="0" presId="urn:microsoft.com/office/officeart/2005/8/layout/cycle2"/>
    <dgm:cxn modelId="{6B9B9F2A-FF4B-457E-A6FD-470FD7CEF8EB}" type="presParOf" srcId="{78ED5083-EE89-4416-B2E0-24733DDE8146}" destId="{4E9FBA69-E50E-4970-85D7-FABA64A1892B}" srcOrd="5" destOrd="0" presId="urn:microsoft.com/office/officeart/2005/8/layout/cycle2"/>
    <dgm:cxn modelId="{00614A9C-0193-4F53-9E5B-1370FBB41978}" type="presParOf" srcId="{4E9FBA69-E50E-4970-85D7-FABA64A1892B}" destId="{6A6F933B-8AFE-45D3-90F0-180696B68355}" srcOrd="0" destOrd="0" presId="urn:microsoft.com/office/officeart/2005/8/layout/cycle2"/>
    <dgm:cxn modelId="{90C7C670-F846-478B-B689-7AF000DE6BBE}" type="presParOf" srcId="{78ED5083-EE89-4416-B2E0-24733DDE8146}" destId="{2B6C60D7-28F5-4F09-9DAB-BF404D31285B}" srcOrd="6" destOrd="0" presId="urn:microsoft.com/office/officeart/2005/8/layout/cycle2"/>
    <dgm:cxn modelId="{483379AF-3BD6-4350-A4C0-282A8E372A36}" type="presParOf" srcId="{78ED5083-EE89-4416-B2E0-24733DDE8146}" destId="{BCB1F59C-5DA0-4D33-94B4-265D007D05A3}" srcOrd="7" destOrd="0" presId="urn:microsoft.com/office/officeart/2005/8/layout/cycle2"/>
    <dgm:cxn modelId="{4D6E659D-7219-4C1E-AEAB-5CE1C7811178}" type="presParOf" srcId="{BCB1F59C-5DA0-4D33-94B4-265D007D05A3}" destId="{6F29B150-DD2F-4184-A95A-619166D6B7C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/>
      <dgm:t>
        <a:bodyPr/>
        <a:lstStyle/>
        <a:p>
          <a:r>
            <a:rPr lang="pt-BR" dirty="0" smtClean="0"/>
            <a:t>Estratégias Direcionais</a:t>
          </a:r>
          <a:endParaRPr lang="pt-BR" dirty="0"/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/>
      <dgm:t>
        <a:bodyPr/>
        <a:lstStyle/>
        <a:p>
          <a:r>
            <a:rPr lang="pt-BR" sz="1400" dirty="0" smtClean="0"/>
            <a:t>Negócio, Missão, Visão, Valores </a:t>
          </a:r>
          <a:endParaRPr lang="pt-BR" sz="1400" dirty="0"/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/>
      <dgm:t>
        <a:bodyPr/>
        <a:lstStyle/>
        <a:p>
          <a:r>
            <a:rPr lang="pt-BR" sz="1400" dirty="0" smtClean="0"/>
            <a:t>Pedra fundamental, Postura da Instituição</a:t>
          </a:r>
          <a:endParaRPr lang="pt-BR" sz="1400" dirty="0"/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/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/>
      <dgm:t>
        <a:bodyPr/>
        <a:lstStyle/>
        <a:p>
          <a:r>
            <a:rPr lang="pt-BR" dirty="0" smtClean="0"/>
            <a:t>Diversificação, Integração Vertical</a:t>
          </a:r>
          <a:endParaRPr lang="pt-BR" dirty="0"/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/>
      <dgm:t>
        <a:bodyPr/>
        <a:lstStyle/>
        <a:p>
          <a:r>
            <a:rPr lang="pt-BR" dirty="0" smtClean="0"/>
            <a:t>Estratégias de Entrada de Mercado</a:t>
          </a:r>
          <a:endParaRPr lang="pt-BR" dirty="0"/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/>
      <dgm:t>
        <a:bodyPr/>
        <a:lstStyle/>
        <a:p>
          <a:r>
            <a:rPr lang="pt-BR" dirty="0" smtClean="0"/>
            <a:t>Aceleração, Alianças, Fusões</a:t>
          </a:r>
          <a:endParaRPr lang="pt-BR" dirty="0"/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/>
      <dgm:t>
        <a:bodyPr/>
        <a:lstStyle/>
        <a:p>
          <a:r>
            <a:rPr lang="pt-BR" sz="1400" dirty="0" smtClean="0"/>
            <a:t>Não são Executáveis, apenas estabelecem direcionamento e “freios” às possibilidades</a:t>
          </a:r>
          <a:endParaRPr lang="pt-BR" sz="1400" dirty="0"/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/>
      <dgm:t>
        <a:bodyPr/>
        <a:lstStyle/>
        <a:p>
          <a:r>
            <a:rPr lang="pt-BR" dirty="0" smtClean="0"/>
            <a:t>Liderança em custo, Diferenciação</a:t>
          </a:r>
          <a:endParaRPr lang="pt-BR" dirty="0"/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/>
      <dgm:t>
        <a:bodyPr/>
        <a:lstStyle/>
        <a:p>
          <a:r>
            <a:rPr lang="pt-BR" dirty="0" smtClean="0"/>
            <a:t>Estratégia Corporativa</a:t>
          </a:r>
          <a:endParaRPr lang="pt-BR" dirty="0"/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/>
      <dgm:t>
        <a:bodyPr/>
        <a:lstStyle/>
        <a:p>
          <a:r>
            <a:rPr lang="pt-BR" dirty="0" smtClean="0"/>
            <a:t>Estratégias de Implementação</a:t>
          </a:r>
          <a:endParaRPr lang="pt-BR" dirty="0"/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/>
      <dgm:t>
        <a:bodyPr/>
        <a:lstStyle/>
        <a:p>
          <a:r>
            <a:rPr lang="pt-BR" dirty="0" smtClean="0"/>
            <a:t>Produtos, Estrutura tecnológica</a:t>
          </a:r>
          <a:endParaRPr lang="pt-BR" dirty="0"/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D786317-F488-4F8E-A0A5-7265B111DAB1}" type="presOf" srcId="{5F6E9507-E9C4-48B5-BE39-92B528C9CD28}" destId="{896B29AC-37A8-4CDA-A2AF-69A070EA1311}" srcOrd="0" destOrd="0" presId="urn:microsoft.com/office/officeart/2005/8/layout/vList5"/>
    <dgm:cxn modelId="{34D4E7C1-FB38-4D48-B0D3-AD9F1B070C3C}" type="presOf" srcId="{29624614-86CC-49F8-895B-53F42FF4351F}" destId="{404009E2-52E2-4FBD-8A06-2B3B9B79AB2A}" srcOrd="0" destOrd="0" presId="urn:microsoft.com/office/officeart/2005/8/layout/vList5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8D817079-8B6E-4844-BB0E-8CAC22A550EE}" type="presOf" srcId="{5BEFC331-3A31-4C98-9F1E-37089477266F}" destId="{F3BDE4F4-7BE2-41A2-B6DB-9077B3E9C21C}" srcOrd="0" destOrd="0" presId="urn:microsoft.com/office/officeart/2005/8/layout/vList5"/>
    <dgm:cxn modelId="{2F8EB62D-309E-47A8-917E-E3796661BC2C}" type="presOf" srcId="{F86C4A92-F069-4440-81D2-A8F820D2CBEC}" destId="{B27C1B24-E235-4511-8BCB-482FBE1E642D}" srcOrd="0" destOrd="0" presId="urn:microsoft.com/office/officeart/2005/8/layout/vList5"/>
    <dgm:cxn modelId="{6C063C20-A43C-4C92-8386-883E7061161B}" type="presOf" srcId="{27F6A0D5-F716-40F2-A11C-BA891D5493FD}" destId="{F5E68069-5C75-4F52-B3B6-076EA21298D7}" srcOrd="0" destOrd="0" presId="urn:microsoft.com/office/officeart/2005/8/layout/vList5"/>
    <dgm:cxn modelId="{623342DB-B00E-452A-8C52-8098C8CD4C8C}" type="presOf" srcId="{0B8A6F9C-084F-49E5-BE2E-9C7BE29265A7}" destId="{CF554BA7-8537-42CC-8DE8-375356E525EE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7C3BEDD3-4DB2-4B0F-A8B2-80B70F72E97E}" type="presOf" srcId="{C5204820-2E29-4D23-B968-ED4BBF16FE38}" destId="{E5206532-7C8F-4EFA-ADED-2A331D524BCC}" srcOrd="0" destOrd="0" presId="urn:microsoft.com/office/officeart/2005/8/layout/vList5"/>
    <dgm:cxn modelId="{B314DDAC-658C-4B85-97BD-AF841AAB5D48}" type="presOf" srcId="{3C4B0C0B-ADB8-4E4B-932E-236B8B45C506}" destId="{F48CEC02-FE9B-4CA2-ADC0-10BD5C6936C7}" srcOrd="0" destOrd="0" presId="urn:microsoft.com/office/officeart/2005/8/layout/vList5"/>
    <dgm:cxn modelId="{2C59E353-4108-4E5E-AD7B-451B5817120E}" type="presOf" srcId="{4B502B79-2676-4FF7-91F9-42DAF0AD80CF}" destId="{0C25F599-2E82-4F49-B192-B59CAF50628E}" srcOrd="0" destOrd="0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88E5637D-9DF3-4AB3-963A-02F04E87B28D}" type="presOf" srcId="{1A9695E4-561B-4D75-8F9C-4EC662C43318}" destId="{F5E68069-5C75-4F52-B3B6-076EA21298D7}" srcOrd="0" destOrd="1" presId="urn:microsoft.com/office/officeart/2005/8/layout/vList5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EBF8EAF8-9B9E-4D34-AB9C-82873C490E36}" type="presOf" srcId="{72FE2D84-F11C-4F04-A071-5FE2E42A5FA0}" destId="{CAA7098C-9373-48A6-89B8-2CA204F7A109}" srcOrd="0" destOrd="0" presId="urn:microsoft.com/office/officeart/2005/8/layout/vList5"/>
    <dgm:cxn modelId="{982CCCDC-FAFE-4FA0-81F6-639CB13F9895}" type="presOf" srcId="{9B098DAA-F9A2-4784-9F39-73585BC8E5A5}" destId="{F5E68069-5C75-4F52-B3B6-076EA21298D7}" srcOrd="0" destOrd="2" presId="urn:microsoft.com/office/officeart/2005/8/layout/vList5"/>
    <dgm:cxn modelId="{D79C51F5-BA03-4DE0-AB2B-64DC8D6743C4}" type="presOf" srcId="{3E188B9D-ABBD-4EEE-BA62-C68173A55066}" destId="{2A524A9B-0EA8-40FE-A47A-7E87EFB1A635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941857F5-F5D0-4A32-A9C2-1279B5CB3C90}" type="presParOf" srcId="{CAA7098C-9373-48A6-89B8-2CA204F7A109}" destId="{92265B3B-669C-4072-BDFF-F2127508F0E4}" srcOrd="0" destOrd="0" presId="urn:microsoft.com/office/officeart/2005/8/layout/vList5"/>
    <dgm:cxn modelId="{0B613FBE-AD72-4971-AF41-816604784139}" type="presParOf" srcId="{92265B3B-669C-4072-BDFF-F2127508F0E4}" destId="{404009E2-52E2-4FBD-8A06-2B3B9B79AB2A}" srcOrd="0" destOrd="0" presId="urn:microsoft.com/office/officeart/2005/8/layout/vList5"/>
    <dgm:cxn modelId="{C79946AB-6B22-4D43-9DD0-BF7E9FFE83D8}" type="presParOf" srcId="{92265B3B-669C-4072-BDFF-F2127508F0E4}" destId="{F5E68069-5C75-4F52-B3B6-076EA21298D7}" srcOrd="1" destOrd="0" presId="urn:microsoft.com/office/officeart/2005/8/layout/vList5"/>
    <dgm:cxn modelId="{99540FFC-83DB-481B-A774-2D4606B8D6EB}" type="presParOf" srcId="{CAA7098C-9373-48A6-89B8-2CA204F7A109}" destId="{58082D03-4E55-4186-BF61-8C9BCCEE44EB}" srcOrd="1" destOrd="0" presId="urn:microsoft.com/office/officeart/2005/8/layout/vList5"/>
    <dgm:cxn modelId="{0EC5682D-11C8-40DC-AFD2-DEDDC11BA443}" type="presParOf" srcId="{CAA7098C-9373-48A6-89B8-2CA204F7A109}" destId="{890C7661-71CE-4C66-85D6-680E36950B59}" srcOrd="2" destOrd="0" presId="urn:microsoft.com/office/officeart/2005/8/layout/vList5"/>
    <dgm:cxn modelId="{A039357B-FF65-4A38-9CBA-712345D12BCD}" type="presParOf" srcId="{890C7661-71CE-4C66-85D6-680E36950B59}" destId="{B27C1B24-E235-4511-8BCB-482FBE1E642D}" srcOrd="0" destOrd="0" presId="urn:microsoft.com/office/officeart/2005/8/layout/vList5"/>
    <dgm:cxn modelId="{58BF742F-1D64-4CC4-986D-A39084344AA1}" type="presParOf" srcId="{890C7661-71CE-4C66-85D6-680E36950B59}" destId="{E5206532-7C8F-4EFA-ADED-2A331D524BCC}" srcOrd="1" destOrd="0" presId="urn:microsoft.com/office/officeart/2005/8/layout/vList5"/>
    <dgm:cxn modelId="{25566AB9-0EBB-4B33-AC96-2AFCFB092B52}" type="presParOf" srcId="{CAA7098C-9373-48A6-89B8-2CA204F7A109}" destId="{C89F1116-2919-4922-82ED-A5830DBA3917}" srcOrd="3" destOrd="0" presId="urn:microsoft.com/office/officeart/2005/8/layout/vList5"/>
    <dgm:cxn modelId="{00F51481-692A-4896-9FDB-5E04036DAD67}" type="presParOf" srcId="{CAA7098C-9373-48A6-89B8-2CA204F7A109}" destId="{988970E3-BABD-4DD1-B9CA-7613C175DC53}" srcOrd="4" destOrd="0" presId="urn:microsoft.com/office/officeart/2005/8/layout/vList5"/>
    <dgm:cxn modelId="{01616D8D-46AC-452A-9468-70EA2DBB3A6F}" type="presParOf" srcId="{988970E3-BABD-4DD1-B9CA-7613C175DC53}" destId="{2A524A9B-0EA8-40FE-A47A-7E87EFB1A635}" srcOrd="0" destOrd="0" presId="urn:microsoft.com/office/officeart/2005/8/layout/vList5"/>
    <dgm:cxn modelId="{549818A2-8F55-4BC1-A95D-EC681EAAE38E}" type="presParOf" srcId="{988970E3-BABD-4DD1-B9CA-7613C175DC53}" destId="{F3BDE4F4-7BE2-41A2-B6DB-9077B3E9C21C}" srcOrd="1" destOrd="0" presId="urn:microsoft.com/office/officeart/2005/8/layout/vList5"/>
    <dgm:cxn modelId="{FFF9C974-A567-466F-A1F6-0D3F2BF38038}" type="presParOf" srcId="{CAA7098C-9373-48A6-89B8-2CA204F7A109}" destId="{8A4FAF56-3CEB-4754-BDE4-1F109D0CA542}" srcOrd="5" destOrd="0" presId="urn:microsoft.com/office/officeart/2005/8/layout/vList5"/>
    <dgm:cxn modelId="{106002DF-92D6-4156-A158-A44A969A8B2C}" type="presParOf" srcId="{CAA7098C-9373-48A6-89B8-2CA204F7A109}" destId="{A4AB907C-B655-40F1-B458-48B5AD82240D}" srcOrd="6" destOrd="0" presId="urn:microsoft.com/office/officeart/2005/8/layout/vList5"/>
    <dgm:cxn modelId="{C4643015-35DC-42FE-855D-98D570FC7259}" type="presParOf" srcId="{A4AB907C-B655-40F1-B458-48B5AD82240D}" destId="{896B29AC-37A8-4CDA-A2AF-69A070EA1311}" srcOrd="0" destOrd="0" presId="urn:microsoft.com/office/officeart/2005/8/layout/vList5"/>
    <dgm:cxn modelId="{2DA3C91A-36B7-48B4-ACC8-1C5F90E2597D}" type="presParOf" srcId="{A4AB907C-B655-40F1-B458-48B5AD82240D}" destId="{CF554BA7-8537-42CC-8DE8-375356E525EE}" srcOrd="1" destOrd="0" presId="urn:microsoft.com/office/officeart/2005/8/layout/vList5"/>
    <dgm:cxn modelId="{D2BA044E-F820-4391-96C7-CEDADD14816E}" type="presParOf" srcId="{CAA7098C-9373-48A6-89B8-2CA204F7A109}" destId="{D69D1AB0-B61F-44F6-8BC5-B9A1733F5AD7}" srcOrd="7" destOrd="0" presId="urn:microsoft.com/office/officeart/2005/8/layout/vList5"/>
    <dgm:cxn modelId="{37F28B6B-7528-4854-BD8C-1208229A6DE1}" type="presParOf" srcId="{CAA7098C-9373-48A6-89B8-2CA204F7A109}" destId="{1076F064-4E87-45DC-84C8-7A199E38B1B4}" srcOrd="8" destOrd="0" presId="urn:microsoft.com/office/officeart/2005/8/layout/vList5"/>
    <dgm:cxn modelId="{E50A9099-23CD-4A93-BB73-516CBADCCAC6}" type="presParOf" srcId="{1076F064-4E87-45DC-84C8-7A199E38B1B4}" destId="{F48CEC02-FE9B-4CA2-ADC0-10BD5C6936C7}" srcOrd="0" destOrd="0" presId="urn:microsoft.com/office/officeart/2005/8/layout/vList5"/>
    <dgm:cxn modelId="{0FB023F5-A41F-43D0-8F57-2760E2F37EF0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/>
      <dgm:t>
        <a:bodyPr/>
        <a:lstStyle/>
        <a:p>
          <a:r>
            <a:rPr lang="pt-BR" dirty="0" smtClean="0"/>
            <a:t>Estratégias Direcionais</a:t>
          </a:r>
          <a:endParaRPr lang="pt-BR" dirty="0"/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/>
      <dgm:t>
        <a:bodyPr/>
        <a:lstStyle/>
        <a:p>
          <a:r>
            <a:rPr lang="pt-BR" sz="1400" dirty="0" smtClean="0"/>
            <a:t>Negócio, Missão, Visão, Valores </a:t>
          </a:r>
          <a:endParaRPr lang="pt-BR" sz="1400" dirty="0"/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/>
      <dgm:t>
        <a:bodyPr/>
        <a:lstStyle/>
        <a:p>
          <a:r>
            <a:rPr lang="pt-BR" sz="1400" dirty="0" smtClean="0"/>
            <a:t>Pedra fundamental, Postura da Instituição</a:t>
          </a:r>
          <a:endParaRPr lang="pt-BR" sz="1400" dirty="0"/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Escopo Organizacional</a:t>
          </a:r>
          <a:endParaRPr lang="pt-BR" dirty="0">
            <a:solidFill>
              <a:schemeClr val="bg1"/>
            </a:solidFill>
          </a:endParaRPr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/>
      <dgm:t>
        <a:bodyPr/>
        <a:lstStyle/>
        <a:p>
          <a:r>
            <a:rPr lang="pt-BR" sz="1400" dirty="0" smtClean="0"/>
            <a:t>Não são Executáveis, apenas estabelecem direcionamento e “freios” às possibilidades</a:t>
          </a:r>
          <a:endParaRPr lang="pt-BR" sz="1400" dirty="0"/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9E912714-AD35-4375-A903-258A697CF14E}" type="presOf" srcId="{F86C4A92-F069-4440-81D2-A8F820D2CBEC}" destId="{B27C1B24-E235-4511-8BCB-482FBE1E642D}" srcOrd="0" destOrd="0" presId="urn:microsoft.com/office/officeart/2005/8/layout/vList5"/>
    <dgm:cxn modelId="{84B424D7-4994-4A56-8F8E-AB26C3B7C39E}" type="presOf" srcId="{27F6A0D5-F716-40F2-A11C-BA891D5493FD}" destId="{F5E68069-5C75-4F52-B3B6-076EA21298D7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E205516C-12D8-4656-A37D-081BFB7960E8}" type="presOf" srcId="{C5204820-2E29-4D23-B968-ED4BBF16FE38}" destId="{E5206532-7C8F-4EFA-ADED-2A331D524BCC}" srcOrd="0" destOrd="0" presId="urn:microsoft.com/office/officeart/2005/8/layout/vList5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432DC2A7-1D93-45FD-A8E1-82612EB1375A}" type="presOf" srcId="{4B502B79-2676-4FF7-91F9-42DAF0AD80CF}" destId="{0C25F599-2E82-4F49-B192-B59CAF50628E}" srcOrd="0" destOrd="0" presId="urn:microsoft.com/office/officeart/2005/8/layout/vList5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0474DAAE-80DD-4987-9F9A-543B8B6A7DF3}" type="presOf" srcId="{9B098DAA-F9A2-4784-9F39-73585BC8E5A5}" destId="{F5E68069-5C75-4F52-B3B6-076EA21298D7}" srcOrd="0" destOrd="2" presId="urn:microsoft.com/office/officeart/2005/8/layout/vList5"/>
    <dgm:cxn modelId="{49BE9770-BFE2-4760-B576-6FC857C91513}" type="presOf" srcId="{5BEFC331-3A31-4C98-9F1E-37089477266F}" destId="{F3BDE4F4-7BE2-41A2-B6DB-9077B3E9C21C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DF87E3AA-5B71-437A-9F3F-8D19AC361A29}" type="presOf" srcId="{0B8A6F9C-084F-49E5-BE2E-9C7BE29265A7}" destId="{CF554BA7-8537-42CC-8DE8-375356E525EE}" srcOrd="0" destOrd="0" presId="urn:microsoft.com/office/officeart/2005/8/layout/vList5"/>
    <dgm:cxn modelId="{5CF89231-88CC-44DB-88F6-6CBCCE0ADAD7}" type="presOf" srcId="{3C4B0C0B-ADB8-4E4B-932E-236B8B45C506}" destId="{F48CEC02-FE9B-4CA2-ADC0-10BD5C6936C7}" srcOrd="0" destOrd="0" presId="urn:microsoft.com/office/officeart/2005/8/layout/vList5"/>
    <dgm:cxn modelId="{4C94EE5C-DE12-4EB3-9BC8-AFA0FD342CC6}" type="presOf" srcId="{3E188B9D-ABBD-4EEE-BA62-C68173A55066}" destId="{2A524A9B-0EA8-40FE-A47A-7E87EFB1A635}" srcOrd="0" destOrd="0" presId="urn:microsoft.com/office/officeart/2005/8/layout/vList5"/>
    <dgm:cxn modelId="{4F017020-7090-4F7C-B125-79901C0AD54A}" type="presOf" srcId="{1A9695E4-561B-4D75-8F9C-4EC662C43318}" destId="{F5E68069-5C75-4F52-B3B6-076EA21298D7}" srcOrd="0" destOrd="1" presId="urn:microsoft.com/office/officeart/2005/8/layout/vList5"/>
    <dgm:cxn modelId="{3D816520-D396-4A33-A826-ED588C80D46C}" type="presOf" srcId="{5F6E9507-E9C4-48B5-BE39-92B528C9CD28}" destId="{896B29AC-37A8-4CDA-A2AF-69A070EA1311}" srcOrd="0" destOrd="0" presId="urn:microsoft.com/office/officeart/2005/8/layout/vList5"/>
    <dgm:cxn modelId="{F5AEE8CF-65B2-41B9-A8FD-FB09AD28208D}" type="presOf" srcId="{72FE2D84-F11C-4F04-A071-5FE2E42A5FA0}" destId="{CAA7098C-9373-48A6-89B8-2CA204F7A109}" srcOrd="0" destOrd="0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6B0CC9A4-828F-42F7-A699-C471A85E5F9B}" type="presOf" srcId="{29624614-86CC-49F8-895B-53F42FF4351F}" destId="{404009E2-52E2-4FBD-8A06-2B3B9B79AB2A}" srcOrd="0" destOrd="0" presId="urn:microsoft.com/office/officeart/2005/8/layout/vList5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0DFF761D-99A8-4409-99E3-92FE538FD577}" type="presParOf" srcId="{CAA7098C-9373-48A6-89B8-2CA204F7A109}" destId="{92265B3B-669C-4072-BDFF-F2127508F0E4}" srcOrd="0" destOrd="0" presId="urn:microsoft.com/office/officeart/2005/8/layout/vList5"/>
    <dgm:cxn modelId="{89D88221-7807-40C6-BB2B-1FE0767E0338}" type="presParOf" srcId="{92265B3B-669C-4072-BDFF-F2127508F0E4}" destId="{404009E2-52E2-4FBD-8A06-2B3B9B79AB2A}" srcOrd="0" destOrd="0" presId="urn:microsoft.com/office/officeart/2005/8/layout/vList5"/>
    <dgm:cxn modelId="{2071FEF9-D9AA-4414-AB71-0F18D4F349FE}" type="presParOf" srcId="{92265B3B-669C-4072-BDFF-F2127508F0E4}" destId="{F5E68069-5C75-4F52-B3B6-076EA21298D7}" srcOrd="1" destOrd="0" presId="urn:microsoft.com/office/officeart/2005/8/layout/vList5"/>
    <dgm:cxn modelId="{253C8068-6F69-427D-BF8D-639B0A806EA4}" type="presParOf" srcId="{CAA7098C-9373-48A6-89B8-2CA204F7A109}" destId="{58082D03-4E55-4186-BF61-8C9BCCEE44EB}" srcOrd="1" destOrd="0" presId="urn:microsoft.com/office/officeart/2005/8/layout/vList5"/>
    <dgm:cxn modelId="{57DFEDF5-D376-4E7F-A084-438654627BAB}" type="presParOf" srcId="{CAA7098C-9373-48A6-89B8-2CA204F7A109}" destId="{890C7661-71CE-4C66-85D6-680E36950B59}" srcOrd="2" destOrd="0" presId="urn:microsoft.com/office/officeart/2005/8/layout/vList5"/>
    <dgm:cxn modelId="{46F9DB15-38F3-4D1D-A204-0457B20FB787}" type="presParOf" srcId="{890C7661-71CE-4C66-85D6-680E36950B59}" destId="{B27C1B24-E235-4511-8BCB-482FBE1E642D}" srcOrd="0" destOrd="0" presId="urn:microsoft.com/office/officeart/2005/8/layout/vList5"/>
    <dgm:cxn modelId="{F2E0EB9F-AA4B-4128-BAAD-8487A345F4D3}" type="presParOf" srcId="{890C7661-71CE-4C66-85D6-680E36950B59}" destId="{E5206532-7C8F-4EFA-ADED-2A331D524BCC}" srcOrd="1" destOrd="0" presId="urn:microsoft.com/office/officeart/2005/8/layout/vList5"/>
    <dgm:cxn modelId="{3E0B8DB8-87B2-4E5B-A3B1-5E18AA8E33C7}" type="presParOf" srcId="{CAA7098C-9373-48A6-89B8-2CA204F7A109}" destId="{C89F1116-2919-4922-82ED-A5830DBA3917}" srcOrd="3" destOrd="0" presId="urn:microsoft.com/office/officeart/2005/8/layout/vList5"/>
    <dgm:cxn modelId="{4D987489-4015-431D-93DA-F12A99362D63}" type="presParOf" srcId="{CAA7098C-9373-48A6-89B8-2CA204F7A109}" destId="{988970E3-BABD-4DD1-B9CA-7613C175DC53}" srcOrd="4" destOrd="0" presId="urn:microsoft.com/office/officeart/2005/8/layout/vList5"/>
    <dgm:cxn modelId="{C871C1B9-E312-4B27-88B9-1F72158E8DD0}" type="presParOf" srcId="{988970E3-BABD-4DD1-B9CA-7613C175DC53}" destId="{2A524A9B-0EA8-40FE-A47A-7E87EFB1A635}" srcOrd="0" destOrd="0" presId="urn:microsoft.com/office/officeart/2005/8/layout/vList5"/>
    <dgm:cxn modelId="{FD09E97D-0EF3-4078-8DD7-A28C701CD466}" type="presParOf" srcId="{988970E3-BABD-4DD1-B9CA-7613C175DC53}" destId="{F3BDE4F4-7BE2-41A2-B6DB-9077B3E9C21C}" srcOrd="1" destOrd="0" presId="urn:microsoft.com/office/officeart/2005/8/layout/vList5"/>
    <dgm:cxn modelId="{A4417EA6-910E-4EEB-A674-DD0DA443DA57}" type="presParOf" srcId="{CAA7098C-9373-48A6-89B8-2CA204F7A109}" destId="{8A4FAF56-3CEB-4754-BDE4-1F109D0CA542}" srcOrd="5" destOrd="0" presId="urn:microsoft.com/office/officeart/2005/8/layout/vList5"/>
    <dgm:cxn modelId="{728F270D-B9AA-4887-AFC7-4028D006262A}" type="presParOf" srcId="{CAA7098C-9373-48A6-89B8-2CA204F7A109}" destId="{A4AB907C-B655-40F1-B458-48B5AD82240D}" srcOrd="6" destOrd="0" presId="urn:microsoft.com/office/officeart/2005/8/layout/vList5"/>
    <dgm:cxn modelId="{2A47D520-CE13-4ED8-88A5-BD88A718F52A}" type="presParOf" srcId="{A4AB907C-B655-40F1-B458-48B5AD82240D}" destId="{896B29AC-37A8-4CDA-A2AF-69A070EA1311}" srcOrd="0" destOrd="0" presId="urn:microsoft.com/office/officeart/2005/8/layout/vList5"/>
    <dgm:cxn modelId="{13F087CF-CDEA-40D4-B468-13447DF273FA}" type="presParOf" srcId="{A4AB907C-B655-40F1-B458-48B5AD82240D}" destId="{CF554BA7-8537-42CC-8DE8-375356E525EE}" srcOrd="1" destOrd="0" presId="urn:microsoft.com/office/officeart/2005/8/layout/vList5"/>
    <dgm:cxn modelId="{9A2B8CC6-B071-4042-8FC2-75D79912CA38}" type="presParOf" srcId="{CAA7098C-9373-48A6-89B8-2CA204F7A109}" destId="{D69D1AB0-B61F-44F6-8BC5-B9A1733F5AD7}" srcOrd="7" destOrd="0" presId="urn:microsoft.com/office/officeart/2005/8/layout/vList5"/>
    <dgm:cxn modelId="{5F707675-7BCE-49F7-8837-EF1AA5BD61BF}" type="presParOf" srcId="{CAA7098C-9373-48A6-89B8-2CA204F7A109}" destId="{1076F064-4E87-45DC-84C8-7A199E38B1B4}" srcOrd="8" destOrd="0" presId="urn:microsoft.com/office/officeart/2005/8/layout/vList5"/>
    <dgm:cxn modelId="{04CA1216-FD29-4C94-9CDD-E0C139133A79}" type="presParOf" srcId="{1076F064-4E87-45DC-84C8-7A199E38B1B4}" destId="{F48CEC02-FE9B-4CA2-ADC0-10BD5C6936C7}" srcOrd="0" destOrd="0" presId="urn:microsoft.com/office/officeart/2005/8/layout/vList5"/>
    <dgm:cxn modelId="{38DD2906-EFA6-4FA0-B689-FE982C154763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/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/>
      <dgm:t>
        <a:bodyPr/>
        <a:lstStyle/>
        <a:p>
          <a:r>
            <a:rPr lang="pt-BR" dirty="0" smtClean="0"/>
            <a:t>Diversificação, Integração Vertical</a:t>
          </a:r>
          <a:endParaRPr lang="pt-BR" dirty="0"/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23C939F9-0ABA-47C8-AAAA-2A57F257CED7}" type="presOf" srcId="{1A9695E4-561B-4D75-8F9C-4EC662C43318}" destId="{F5E68069-5C75-4F52-B3B6-076EA21298D7}" srcOrd="0" destOrd="1" presId="urn:microsoft.com/office/officeart/2005/8/layout/vList5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8EFD3B55-1934-420D-9907-392FF7B8B180}" type="presOf" srcId="{0B8A6F9C-084F-49E5-BE2E-9C7BE29265A7}" destId="{CF554BA7-8537-42CC-8DE8-375356E525EE}" srcOrd="0" destOrd="0" presId="urn:microsoft.com/office/officeart/2005/8/layout/vList5"/>
    <dgm:cxn modelId="{BCDAD06B-5231-4B74-A77B-62D5FE33EB66}" type="presOf" srcId="{9B098DAA-F9A2-4784-9F39-73585BC8E5A5}" destId="{F5E68069-5C75-4F52-B3B6-076EA21298D7}" srcOrd="0" destOrd="2" presId="urn:microsoft.com/office/officeart/2005/8/layout/vList5"/>
    <dgm:cxn modelId="{E59B2F15-9458-4ADF-89D0-95EE5CF30C6A}" type="presOf" srcId="{5F6E9507-E9C4-48B5-BE39-92B528C9CD28}" destId="{896B29AC-37A8-4CDA-A2AF-69A070EA1311}" srcOrd="0" destOrd="0" presId="urn:microsoft.com/office/officeart/2005/8/layout/vList5"/>
    <dgm:cxn modelId="{8209E55A-BC62-42B6-AC92-974A3C67CFB6}" type="presOf" srcId="{4B502B79-2676-4FF7-91F9-42DAF0AD80CF}" destId="{0C25F599-2E82-4F49-B192-B59CAF50628E}" srcOrd="0" destOrd="0" presId="urn:microsoft.com/office/officeart/2005/8/layout/vList5"/>
    <dgm:cxn modelId="{59A92CB1-6FB0-44B6-9802-F23590D2AF45}" type="presOf" srcId="{29624614-86CC-49F8-895B-53F42FF4351F}" destId="{404009E2-52E2-4FBD-8A06-2B3B9B79AB2A}" srcOrd="0" destOrd="0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E02E3A9A-FA15-44B6-B9AA-6178E92454F9}" type="presOf" srcId="{3E188B9D-ABBD-4EEE-BA62-C68173A55066}" destId="{2A524A9B-0EA8-40FE-A47A-7E87EFB1A635}" srcOrd="0" destOrd="0" presId="urn:microsoft.com/office/officeart/2005/8/layout/vList5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383B6AB3-32C4-4EF2-A331-23DD193ED348}" type="presOf" srcId="{F86C4A92-F069-4440-81D2-A8F820D2CBEC}" destId="{B27C1B24-E235-4511-8BCB-482FBE1E642D}" srcOrd="0" destOrd="0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68B08545-6B70-47D5-A9BD-97CEC981F2D7}" type="presOf" srcId="{5BEFC331-3A31-4C98-9F1E-37089477266F}" destId="{F3BDE4F4-7BE2-41A2-B6DB-9077B3E9C21C}" srcOrd="0" destOrd="0" presId="urn:microsoft.com/office/officeart/2005/8/layout/vList5"/>
    <dgm:cxn modelId="{3C54C1F7-4462-473E-98F7-9502DB8FA290}" type="presOf" srcId="{27F6A0D5-F716-40F2-A11C-BA891D5493FD}" destId="{F5E68069-5C75-4F52-B3B6-076EA21298D7}" srcOrd="0" destOrd="0" presId="urn:microsoft.com/office/officeart/2005/8/layout/vList5"/>
    <dgm:cxn modelId="{507593A1-771A-43C0-985A-A9F03B2E786D}" type="presOf" srcId="{3C4B0C0B-ADB8-4E4B-932E-236B8B45C506}" destId="{F48CEC02-FE9B-4CA2-ADC0-10BD5C6936C7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67530C00-D407-4DB4-995C-DAD89996109B}" type="presOf" srcId="{C5204820-2E29-4D23-B968-ED4BBF16FE38}" destId="{E5206532-7C8F-4EFA-ADED-2A331D524BCC}" srcOrd="0" destOrd="0" presId="urn:microsoft.com/office/officeart/2005/8/layout/vList5"/>
    <dgm:cxn modelId="{8796A767-D365-46D8-A207-74CC8C282F20}" type="presOf" srcId="{72FE2D84-F11C-4F04-A071-5FE2E42A5FA0}" destId="{CAA7098C-9373-48A6-89B8-2CA204F7A109}" srcOrd="0" destOrd="0" presId="urn:microsoft.com/office/officeart/2005/8/layout/vList5"/>
    <dgm:cxn modelId="{97E4CDF1-A0D9-4430-8928-96C9FF2679FA}" type="presParOf" srcId="{CAA7098C-9373-48A6-89B8-2CA204F7A109}" destId="{92265B3B-669C-4072-BDFF-F2127508F0E4}" srcOrd="0" destOrd="0" presId="urn:microsoft.com/office/officeart/2005/8/layout/vList5"/>
    <dgm:cxn modelId="{3E323A85-2882-46C5-A2B6-D8953FD10DE5}" type="presParOf" srcId="{92265B3B-669C-4072-BDFF-F2127508F0E4}" destId="{404009E2-52E2-4FBD-8A06-2B3B9B79AB2A}" srcOrd="0" destOrd="0" presId="urn:microsoft.com/office/officeart/2005/8/layout/vList5"/>
    <dgm:cxn modelId="{00EA42BF-608F-4598-9FC8-13DFD032C0F1}" type="presParOf" srcId="{92265B3B-669C-4072-BDFF-F2127508F0E4}" destId="{F5E68069-5C75-4F52-B3B6-076EA21298D7}" srcOrd="1" destOrd="0" presId="urn:microsoft.com/office/officeart/2005/8/layout/vList5"/>
    <dgm:cxn modelId="{E30E2141-1666-44F8-A3B7-8591B63D0154}" type="presParOf" srcId="{CAA7098C-9373-48A6-89B8-2CA204F7A109}" destId="{58082D03-4E55-4186-BF61-8C9BCCEE44EB}" srcOrd="1" destOrd="0" presId="urn:microsoft.com/office/officeart/2005/8/layout/vList5"/>
    <dgm:cxn modelId="{8FFA0BFE-03D0-46AF-8B99-95D0BB6E6728}" type="presParOf" srcId="{CAA7098C-9373-48A6-89B8-2CA204F7A109}" destId="{890C7661-71CE-4C66-85D6-680E36950B59}" srcOrd="2" destOrd="0" presId="urn:microsoft.com/office/officeart/2005/8/layout/vList5"/>
    <dgm:cxn modelId="{B37BFA31-3919-49B1-A18B-B85778BB4821}" type="presParOf" srcId="{890C7661-71CE-4C66-85D6-680E36950B59}" destId="{B27C1B24-E235-4511-8BCB-482FBE1E642D}" srcOrd="0" destOrd="0" presId="urn:microsoft.com/office/officeart/2005/8/layout/vList5"/>
    <dgm:cxn modelId="{ABE05700-805B-4C90-A1C9-878C16F9F0BD}" type="presParOf" srcId="{890C7661-71CE-4C66-85D6-680E36950B59}" destId="{E5206532-7C8F-4EFA-ADED-2A331D524BCC}" srcOrd="1" destOrd="0" presId="urn:microsoft.com/office/officeart/2005/8/layout/vList5"/>
    <dgm:cxn modelId="{1DE81382-FBF3-47F8-B475-1123C1E0423D}" type="presParOf" srcId="{CAA7098C-9373-48A6-89B8-2CA204F7A109}" destId="{C89F1116-2919-4922-82ED-A5830DBA3917}" srcOrd="3" destOrd="0" presId="urn:microsoft.com/office/officeart/2005/8/layout/vList5"/>
    <dgm:cxn modelId="{46436A9A-C6E4-4955-A549-E51F7F774A62}" type="presParOf" srcId="{CAA7098C-9373-48A6-89B8-2CA204F7A109}" destId="{988970E3-BABD-4DD1-B9CA-7613C175DC53}" srcOrd="4" destOrd="0" presId="urn:microsoft.com/office/officeart/2005/8/layout/vList5"/>
    <dgm:cxn modelId="{B8D3B523-CDD3-4E35-9B14-864A52198744}" type="presParOf" srcId="{988970E3-BABD-4DD1-B9CA-7613C175DC53}" destId="{2A524A9B-0EA8-40FE-A47A-7E87EFB1A635}" srcOrd="0" destOrd="0" presId="urn:microsoft.com/office/officeart/2005/8/layout/vList5"/>
    <dgm:cxn modelId="{025E3C6D-8200-4237-A5AE-ABC5811C1E65}" type="presParOf" srcId="{988970E3-BABD-4DD1-B9CA-7613C175DC53}" destId="{F3BDE4F4-7BE2-41A2-B6DB-9077B3E9C21C}" srcOrd="1" destOrd="0" presId="urn:microsoft.com/office/officeart/2005/8/layout/vList5"/>
    <dgm:cxn modelId="{D043D18E-B303-48DA-9AD0-30505B07B9DB}" type="presParOf" srcId="{CAA7098C-9373-48A6-89B8-2CA204F7A109}" destId="{8A4FAF56-3CEB-4754-BDE4-1F109D0CA542}" srcOrd="5" destOrd="0" presId="urn:microsoft.com/office/officeart/2005/8/layout/vList5"/>
    <dgm:cxn modelId="{3ACEBE02-FD14-47BD-B821-A9C73E6B2C27}" type="presParOf" srcId="{CAA7098C-9373-48A6-89B8-2CA204F7A109}" destId="{A4AB907C-B655-40F1-B458-48B5AD82240D}" srcOrd="6" destOrd="0" presId="urn:microsoft.com/office/officeart/2005/8/layout/vList5"/>
    <dgm:cxn modelId="{9F80DDA3-2756-44BF-80BA-1965D8C83EEB}" type="presParOf" srcId="{A4AB907C-B655-40F1-B458-48B5AD82240D}" destId="{896B29AC-37A8-4CDA-A2AF-69A070EA1311}" srcOrd="0" destOrd="0" presId="urn:microsoft.com/office/officeart/2005/8/layout/vList5"/>
    <dgm:cxn modelId="{5E3C97C9-D899-468D-95FA-E15339960350}" type="presParOf" srcId="{A4AB907C-B655-40F1-B458-48B5AD82240D}" destId="{CF554BA7-8537-42CC-8DE8-375356E525EE}" srcOrd="1" destOrd="0" presId="urn:microsoft.com/office/officeart/2005/8/layout/vList5"/>
    <dgm:cxn modelId="{6C634FDF-15E3-40EE-8263-D4E30B48F56C}" type="presParOf" srcId="{CAA7098C-9373-48A6-89B8-2CA204F7A109}" destId="{D69D1AB0-B61F-44F6-8BC5-B9A1733F5AD7}" srcOrd="7" destOrd="0" presId="urn:microsoft.com/office/officeart/2005/8/layout/vList5"/>
    <dgm:cxn modelId="{2B19C0EA-F801-4F22-9AF1-399A0C906C63}" type="presParOf" srcId="{CAA7098C-9373-48A6-89B8-2CA204F7A109}" destId="{1076F064-4E87-45DC-84C8-7A199E38B1B4}" srcOrd="8" destOrd="0" presId="urn:microsoft.com/office/officeart/2005/8/layout/vList5"/>
    <dgm:cxn modelId="{6E3BECDC-C33B-4EED-B3EE-FAB45014F8C2}" type="presParOf" srcId="{1076F064-4E87-45DC-84C8-7A199E38B1B4}" destId="{F48CEC02-FE9B-4CA2-ADC0-10BD5C6936C7}" srcOrd="0" destOrd="0" presId="urn:microsoft.com/office/officeart/2005/8/layout/vList5"/>
    <dgm:cxn modelId="{57CCED74-6EBE-4329-B5A8-3BBBC2BDCEBF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61D68E-0179-4BF0-BB70-1132DE0F5AC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E7A04F1-F188-4F5E-AC56-F4CCEF02907A}">
      <dgm:prSet phldrT="[Texto]" custT="1"/>
      <dgm:spPr/>
      <dgm:t>
        <a:bodyPr/>
        <a:lstStyle/>
        <a:p>
          <a:r>
            <a:rPr lang="pt-BR" sz="1400" dirty="0" smtClean="0"/>
            <a:t>Extração</a:t>
          </a:r>
          <a:endParaRPr lang="pt-BR" sz="1400" dirty="0"/>
        </a:p>
      </dgm:t>
    </dgm:pt>
    <dgm:pt modelId="{043EC81E-7ED3-4A75-8CFD-F87DBFEEF520}" type="parTrans" cxnId="{37FB4F22-CC38-49BA-8610-36E523DC8798}">
      <dgm:prSet/>
      <dgm:spPr/>
      <dgm:t>
        <a:bodyPr/>
        <a:lstStyle/>
        <a:p>
          <a:endParaRPr lang="pt-BR" sz="1800"/>
        </a:p>
      </dgm:t>
    </dgm:pt>
    <dgm:pt modelId="{11D4FE25-E2AC-4F2D-A7C4-E574ACEFC863}" type="sibTrans" cxnId="{37FB4F22-CC38-49BA-8610-36E523DC8798}">
      <dgm:prSet/>
      <dgm:spPr/>
      <dgm:t>
        <a:bodyPr/>
        <a:lstStyle/>
        <a:p>
          <a:endParaRPr lang="pt-BR" sz="1800"/>
        </a:p>
      </dgm:t>
    </dgm:pt>
    <dgm:pt modelId="{30E80B60-A46F-4D28-A785-2E431CC86696}">
      <dgm:prSet phldrT="[Texto]" custT="1"/>
      <dgm:spPr/>
      <dgm:t>
        <a:bodyPr/>
        <a:lstStyle/>
        <a:p>
          <a:r>
            <a:rPr lang="pt-BR" sz="1400" dirty="0" smtClean="0"/>
            <a:t>Transformação da Matéria-prima</a:t>
          </a:r>
          <a:endParaRPr lang="pt-BR" sz="1400" dirty="0"/>
        </a:p>
      </dgm:t>
    </dgm:pt>
    <dgm:pt modelId="{09C385F9-A151-41C0-9312-2EC04F122EE7}" type="parTrans" cxnId="{15489339-9FD9-4535-BF35-AA0FBA8A98E8}">
      <dgm:prSet/>
      <dgm:spPr/>
      <dgm:t>
        <a:bodyPr/>
        <a:lstStyle/>
        <a:p>
          <a:endParaRPr lang="pt-BR" sz="1800"/>
        </a:p>
      </dgm:t>
    </dgm:pt>
    <dgm:pt modelId="{8298A1B0-3705-47BE-8AEE-78E3192FE498}" type="sibTrans" cxnId="{15489339-9FD9-4535-BF35-AA0FBA8A98E8}">
      <dgm:prSet/>
      <dgm:spPr/>
      <dgm:t>
        <a:bodyPr/>
        <a:lstStyle/>
        <a:p>
          <a:endParaRPr lang="pt-BR" sz="1800"/>
        </a:p>
      </dgm:t>
    </dgm:pt>
    <dgm:pt modelId="{677F9CE5-CDF1-43F3-BEF9-29C15C999EA3}">
      <dgm:prSet phldrT="[Texto]" custT="1"/>
      <dgm:spPr/>
      <dgm:t>
        <a:bodyPr/>
        <a:lstStyle/>
        <a:p>
          <a:r>
            <a:rPr lang="pt-BR" sz="1400" dirty="0" smtClean="0"/>
            <a:t>Concepção</a:t>
          </a:r>
          <a:endParaRPr lang="pt-BR" sz="1400" dirty="0"/>
        </a:p>
      </dgm:t>
    </dgm:pt>
    <dgm:pt modelId="{89AD0DF1-9C73-42B9-84A2-45C45B2D8A24}" type="parTrans" cxnId="{7EEA5A9C-5C62-4000-8B1A-18E344CDEBA6}">
      <dgm:prSet/>
      <dgm:spPr/>
      <dgm:t>
        <a:bodyPr/>
        <a:lstStyle/>
        <a:p>
          <a:endParaRPr lang="pt-BR" sz="1800"/>
        </a:p>
      </dgm:t>
    </dgm:pt>
    <dgm:pt modelId="{5FDAA878-AD2E-4BFF-A1FD-498AC7FDD287}" type="sibTrans" cxnId="{7EEA5A9C-5C62-4000-8B1A-18E344CDEBA6}">
      <dgm:prSet/>
      <dgm:spPr/>
      <dgm:t>
        <a:bodyPr/>
        <a:lstStyle/>
        <a:p>
          <a:endParaRPr lang="pt-BR" sz="1800"/>
        </a:p>
      </dgm:t>
    </dgm:pt>
    <dgm:pt modelId="{CCB6C5CF-00EB-4682-8677-2705924602A2}">
      <dgm:prSet phldrT="[Texto]" custT="1"/>
      <dgm:spPr/>
      <dgm:t>
        <a:bodyPr/>
        <a:lstStyle/>
        <a:p>
          <a:r>
            <a:rPr lang="pt-BR" sz="1400" dirty="0" smtClean="0"/>
            <a:t>Produção</a:t>
          </a:r>
          <a:endParaRPr lang="pt-BR" sz="1400" dirty="0"/>
        </a:p>
      </dgm:t>
    </dgm:pt>
    <dgm:pt modelId="{A17B5752-8D16-4505-80B0-0BEC4F138739}" type="parTrans" cxnId="{0C761465-A7E0-4007-9BF7-10E13907E0A3}">
      <dgm:prSet/>
      <dgm:spPr/>
      <dgm:t>
        <a:bodyPr/>
        <a:lstStyle/>
        <a:p>
          <a:endParaRPr lang="pt-BR" sz="1800"/>
        </a:p>
      </dgm:t>
    </dgm:pt>
    <dgm:pt modelId="{5C1F959A-E7DA-4FC9-A143-202DC8ED4885}" type="sibTrans" cxnId="{0C761465-A7E0-4007-9BF7-10E13907E0A3}">
      <dgm:prSet/>
      <dgm:spPr/>
      <dgm:t>
        <a:bodyPr/>
        <a:lstStyle/>
        <a:p>
          <a:endParaRPr lang="pt-BR" sz="1800"/>
        </a:p>
      </dgm:t>
    </dgm:pt>
    <dgm:pt modelId="{5586F3D7-4804-4DB7-A69B-1082D21C6781}">
      <dgm:prSet phldrT="[Texto]" custT="1"/>
      <dgm:spPr/>
      <dgm:t>
        <a:bodyPr/>
        <a:lstStyle/>
        <a:p>
          <a:r>
            <a:rPr lang="pt-BR" sz="1400" dirty="0" smtClean="0"/>
            <a:t>Venda</a:t>
          </a:r>
          <a:endParaRPr lang="pt-BR" sz="1400" dirty="0"/>
        </a:p>
      </dgm:t>
    </dgm:pt>
    <dgm:pt modelId="{30975AC4-86DD-4BAF-8634-9AE0A1D83FBE}" type="parTrans" cxnId="{4B0903D3-B9E3-4840-B0DA-05FEAB8380D7}">
      <dgm:prSet/>
      <dgm:spPr/>
      <dgm:t>
        <a:bodyPr/>
        <a:lstStyle/>
        <a:p>
          <a:endParaRPr lang="pt-BR" sz="1800"/>
        </a:p>
      </dgm:t>
    </dgm:pt>
    <dgm:pt modelId="{CD90D60E-A11F-45B9-94AC-B310B0831EFE}" type="sibTrans" cxnId="{4B0903D3-B9E3-4840-B0DA-05FEAB8380D7}">
      <dgm:prSet/>
      <dgm:spPr/>
      <dgm:t>
        <a:bodyPr/>
        <a:lstStyle/>
        <a:p>
          <a:endParaRPr lang="pt-BR" sz="1800"/>
        </a:p>
      </dgm:t>
    </dgm:pt>
    <dgm:pt modelId="{78ECBAE7-2EB8-45C6-97B1-5BFA86FFF5FD}" type="pres">
      <dgm:prSet presAssocID="{9361D68E-0179-4BF0-BB70-1132DE0F5AC7}" presName="Name0" presStyleCnt="0">
        <dgm:presLayoutVars>
          <dgm:dir/>
          <dgm:resizeHandles val="exact"/>
        </dgm:presLayoutVars>
      </dgm:prSet>
      <dgm:spPr/>
    </dgm:pt>
    <dgm:pt modelId="{E2FB3DC6-D714-4CEE-B3AE-01C4F5748058}" type="pres">
      <dgm:prSet presAssocID="{FE7A04F1-F188-4F5E-AC56-F4CCEF02907A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78924C-8D75-4379-88ED-7B77C9A0A837}" type="pres">
      <dgm:prSet presAssocID="{11D4FE25-E2AC-4F2D-A7C4-E574ACEFC863}" presName="parSpace" presStyleCnt="0"/>
      <dgm:spPr/>
    </dgm:pt>
    <dgm:pt modelId="{5DCB9D27-2E32-4768-B48A-2A66EC4A9168}" type="pres">
      <dgm:prSet presAssocID="{30E80B60-A46F-4D28-A785-2E431CC8669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281CBC-6160-497E-B6D4-7448369073E6}" type="pres">
      <dgm:prSet presAssocID="{8298A1B0-3705-47BE-8AEE-78E3192FE498}" presName="parSpace" presStyleCnt="0"/>
      <dgm:spPr/>
    </dgm:pt>
    <dgm:pt modelId="{10AD822A-A1DD-47FF-B365-DD77B4DD26AD}" type="pres">
      <dgm:prSet presAssocID="{677F9CE5-CDF1-43F3-BEF9-29C15C999EA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E287EE-C31B-482F-9011-427F85316316}" type="pres">
      <dgm:prSet presAssocID="{5FDAA878-AD2E-4BFF-A1FD-498AC7FDD287}" presName="parSpace" presStyleCnt="0"/>
      <dgm:spPr/>
    </dgm:pt>
    <dgm:pt modelId="{11B18F0B-2C27-4183-8A01-5A0CEBBD9945}" type="pres">
      <dgm:prSet presAssocID="{CCB6C5CF-00EB-4682-8677-2705924602A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95612EF-093C-4377-8334-871193814D44}" type="pres">
      <dgm:prSet presAssocID="{5C1F959A-E7DA-4FC9-A143-202DC8ED4885}" presName="parSpace" presStyleCnt="0"/>
      <dgm:spPr/>
    </dgm:pt>
    <dgm:pt modelId="{F5E57CB3-CC5C-4E24-B695-A72F10D57062}" type="pres">
      <dgm:prSet presAssocID="{5586F3D7-4804-4DB7-A69B-1082D21C678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C761465-A7E0-4007-9BF7-10E13907E0A3}" srcId="{9361D68E-0179-4BF0-BB70-1132DE0F5AC7}" destId="{CCB6C5CF-00EB-4682-8677-2705924602A2}" srcOrd="3" destOrd="0" parTransId="{A17B5752-8D16-4505-80B0-0BEC4F138739}" sibTransId="{5C1F959A-E7DA-4FC9-A143-202DC8ED4885}"/>
    <dgm:cxn modelId="{B5D93188-635A-48DD-B8F7-5C5ED451FE4A}" type="presOf" srcId="{30E80B60-A46F-4D28-A785-2E431CC86696}" destId="{5DCB9D27-2E32-4768-B48A-2A66EC4A9168}" srcOrd="0" destOrd="0" presId="urn:microsoft.com/office/officeart/2005/8/layout/hChevron3"/>
    <dgm:cxn modelId="{15489339-9FD9-4535-BF35-AA0FBA8A98E8}" srcId="{9361D68E-0179-4BF0-BB70-1132DE0F5AC7}" destId="{30E80B60-A46F-4D28-A785-2E431CC86696}" srcOrd="1" destOrd="0" parTransId="{09C385F9-A151-41C0-9312-2EC04F122EE7}" sibTransId="{8298A1B0-3705-47BE-8AEE-78E3192FE498}"/>
    <dgm:cxn modelId="{4B0903D3-B9E3-4840-B0DA-05FEAB8380D7}" srcId="{9361D68E-0179-4BF0-BB70-1132DE0F5AC7}" destId="{5586F3D7-4804-4DB7-A69B-1082D21C6781}" srcOrd="4" destOrd="0" parTransId="{30975AC4-86DD-4BAF-8634-9AE0A1D83FBE}" sibTransId="{CD90D60E-A11F-45B9-94AC-B310B0831EFE}"/>
    <dgm:cxn modelId="{6215B15E-1313-4FCA-8FBD-52323DA42420}" type="presOf" srcId="{CCB6C5CF-00EB-4682-8677-2705924602A2}" destId="{11B18F0B-2C27-4183-8A01-5A0CEBBD9945}" srcOrd="0" destOrd="0" presId="urn:microsoft.com/office/officeart/2005/8/layout/hChevron3"/>
    <dgm:cxn modelId="{14FA0BE8-04C2-430B-8DE1-91E3181F80FB}" type="presOf" srcId="{5586F3D7-4804-4DB7-A69B-1082D21C6781}" destId="{F5E57CB3-CC5C-4E24-B695-A72F10D57062}" srcOrd="0" destOrd="0" presId="urn:microsoft.com/office/officeart/2005/8/layout/hChevron3"/>
    <dgm:cxn modelId="{7EEA5A9C-5C62-4000-8B1A-18E344CDEBA6}" srcId="{9361D68E-0179-4BF0-BB70-1132DE0F5AC7}" destId="{677F9CE5-CDF1-43F3-BEF9-29C15C999EA3}" srcOrd="2" destOrd="0" parTransId="{89AD0DF1-9C73-42B9-84A2-45C45B2D8A24}" sibTransId="{5FDAA878-AD2E-4BFF-A1FD-498AC7FDD287}"/>
    <dgm:cxn modelId="{4663A496-2154-4241-9E5E-35A572F57958}" type="presOf" srcId="{677F9CE5-CDF1-43F3-BEF9-29C15C999EA3}" destId="{10AD822A-A1DD-47FF-B365-DD77B4DD26AD}" srcOrd="0" destOrd="0" presId="urn:microsoft.com/office/officeart/2005/8/layout/hChevron3"/>
    <dgm:cxn modelId="{C5F63DB6-F4E3-4C71-83EF-0C01F0CA80FC}" type="presOf" srcId="{9361D68E-0179-4BF0-BB70-1132DE0F5AC7}" destId="{78ECBAE7-2EB8-45C6-97B1-5BFA86FFF5FD}" srcOrd="0" destOrd="0" presId="urn:microsoft.com/office/officeart/2005/8/layout/hChevron3"/>
    <dgm:cxn modelId="{37FB4F22-CC38-49BA-8610-36E523DC8798}" srcId="{9361D68E-0179-4BF0-BB70-1132DE0F5AC7}" destId="{FE7A04F1-F188-4F5E-AC56-F4CCEF02907A}" srcOrd="0" destOrd="0" parTransId="{043EC81E-7ED3-4A75-8CFD-F87DBFEEF520}" sibTransId="{11D4FE25-E2AC-4F2D-A7C4-E574ACEFC863}"/>
    <dgm:cxn modelId="{ABEE269B-42A3-4886-A03A-34B6040B44F0}" type="presOf" srcId="{FE7A04F1-F188-4F5E-AC56-F4CCEF02907A}" destId="{E2FB3DC6-D714-4CEE-B3AE-01C4F5748058}" srcOrd="0" destOrd="0" presId="urn:microsoft.com/office/officeart/2005/8/layout/hChevron3"/>
    <dgm:cxn modelId="{AE2FF385-A78E-4E7E-BB52-106329F19879}" type="presParOf" srcId="{78ECBAE7-2EB8-45C6-97B1-5BFA86FFF5FD}" destId="{E2FB3DC6-D714-4CEE-B3AE-01C4F5748058}" srcOrd="0" destOrd="0" presId="urn:microsoft.com/office/officeart/2005/8/layout/hChevron3"/>
    <dgm:cxn modelId="{20643B73-6DDB-4D25-BB3A-2BC4410A4C03}" type="presParOf" srcId="{78ECBAE7-2EB8-45C6-97B1-5BFA86FFF5FD}" destId="{6078924C-8D75-4379-88ED-7B77C9A0A837}" srcOrd="1" destOrd="0" presId="urn:microsoft.com/office/officeart/2005/8/layout/hChevron3"/>
    <dgm:cxn modelId="{11D62866-C0F2-4E26-B024-BEA8EC5DD5CC}" type="presParOf" srcId="{78ECBAE7-2EB8-45C6-97B1-5BFA86FFF5FD}" destId="{5DCB9D27-2E32-4768-B48A-2A66EC4A9168}" srcOrd="2" destOrd="0" presId="urn:microsoft.com/office/officeart/2005/8/layout/hChevron3"/>
    <dgm:cxn modelId="{EBB314EC-671D-4492-B801-02C980DFEA92}" type="presParOf" srcId="{78ECBAE7-2EB8-45C6-97B1-5BFA86FFF5FD}" destId="{E7281CBC-6160-497E-B6D4-7448369073E6}" srcOrd="3" destOrd="0" presId="urn:microsoft.com/office/officeart/2005/8/layout/hChevron3"/>
    <dgm:cxn modelId="{74932FE9-B828-442A-AD13-C53934110FC9}" type="presParOf" srcId="{78ECBAE7-2EB8-45C6-97B1-5BFA86FFF5FD}" destId="{10AD822A-A1DD-47FF-B365-DD77B4DD26AD}" srcOrd="4" destOrd="0" presId="urn:microsoft.com/office/officeart/2005/8/layout/hChevron3"/>
    <dgm:cxn modelId="{F721E46C-04AC-4088-BA9A-484C41DC18B5}" type="presParOf" srcId="{78ECBAE7-2EB8-45C6-97B1-5BFA86FFF5FD}" destId="{74E287EE-C31B-482F-9011-427F85316316}" srcOrd="5" destOrd="0" presId="urn:microsoft.com/office/officeart/2005/8/layout/hChevron3"/>
    <dgm:cxn modelId="{2BA3DD99-6CAB-4A27-ABF1-74C589A64FAA}" type="presParOf" srcId="{78ECBAE7-2EB8-45C6-97B1-5BFA86FFF5FD}" destId="{11B18F0B-2C27-4183-8A01-5A0CEBBD9945}" srcOrd="6" destOrd="0" presId="urn:microsoft.com/office/officeart/2005/8/layout/hChevron3"/>
    <dgm:cxn modelId="{E26C94B8-F6DD-4A01-B617-24B196E2B835}" type="presParOf" srcId="{78ECBAE7-2EB8-45C6-97B1-5BFA86FFF5FD}" destId="{395612EF-093C-4377-8334-871193814D44}" srcOrd="7" destOrd="0" presId="urn:microsoft.com/office/officeart/2005/8/layout/hChevron3"/>
    <dgm:cxn modelId="{18ACA6A0-51AF-4F3A-B489-6A92A54F9666}" type="presParOf" srcId="{78ECBAE7-2EB8-45C6-97B1-5BFA86FFF5FD}" destId="{F5E57CB3-CC5C-4E24-B695-A72F10D5706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14E841-B83A-49CC-81FC-4A14C3AF8831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2C902C7-DD93-48C7-89B3-BD7470ED9D6D}">
      <dgm:prSet phldrT="[Texto]"/>
      <dgm:spPr/>
      <dgm:t>
        <a:bodyPr/>
        <a:lstStyle/>
        <a:p>
          <a:r>
            <a:rPr lang="pt-BR" dirty="0" err="1" smtClean="0"/>
            <a:t>HotMail</a:t>
          </a:r>
          <a:endParaRPr lang="pt-BR" dirty="0"/>
        </a:p>
      </dgm:t>
    </dgm:pt>
    <dgm:pt modelId="{D9DFB2B1-893F-47B7-9BA6-646538F47788}" type="parTrans" cxnId="{02F890BB-1F02-4A6F-A378-73279B0A87BD}">
      <dgm:prSet/>
      <dgm:spPr/>
      <dgm:t>
        <a:bodyPr/>
        <a:lstStyle/>
        <a:p>
          <a:endParaRPr lang="pt-BR"/>
        </a:p>
      </dgm:t>
    </dgm:pt>
    <dgm:pt modelId="{6C0FA9AB-805C-4119-995A-5B83179356BF}" type="sibTrans" cxnId="{02F890BB-1F02-4A6F-A378-73279B0A87BD}">
      <dgm:prSet/>
      <dgm:spPr/>
      <dgm:t>
        <a:bodyPr/>
        <a:lstStyle/>
        <a:p>
          <a:endParaRPr lang="pt-BR"/>
        </a:p>
      </dgm:t>
    </dgm:pt>
    <dgm:pt modelId="{181D74B0-4D97-451D-90BB-0A4172F3DFAF}">
      <dgm:prSet phldrT="[Texto]"/>
      <dgm:spPr/>
      <dgm:t>
        <a:bodyPr/>
        <a:lstStyle/>
        <a:p>
          <a:r>
            <a:rPr lang="pt-BR" smtClean="0"/>
            <a:t>Skype</a:t>
          </a:r>
          <a:endParaRPr lang="pt-BR" dirty="0"/>
        </a:p>
      </dgm:t>
    </dgm:pt>
    <dgm:pt modelId="{727639BC-DA5E-4181-85B1-BAD006A46043}" type="parTrans" cxnId="{4D799558-5EDA-4E7B-8DF1-0CC9D0C344BC}">
      <dgm:prSet/>
      <dgm:spPr/>
      <dgm:t>
        <a:bodyPr/>
        <a:lstStyle/>
        <a:p>
          <a:endParaRPr lang="pt-BR"/>
        </a:p>
      </dgm:t>
    </dgm:pt>
    <dgm:pt modelId="{109AA809-F0F9-47AB-848B-889BC020C4D0}" type="sibTrans" cxnId="{4D799558-5EDA-4E7B-8DF1-0CC9D0C344BC}">
      <dgm:prSet/>
      <dgm:spPr/>
      <dgm:t>
        <a:bodyPr/>
        <a:lstStyle/>
        <a:p>
          <a:endParaRPr lang="pt-BR"/>
        </a:p>
      </dgm:t>
    </dgm:pt>
    <dgm:pt modelId="{EE5026A7-CB98-41B3-9D51-1DC4564B5CB6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dirty="0" smtClean="0"/>
            <a:t>Microsoft</a:t>
          </a:r>
          <a:endParaRPr lang="pt-BR" b="1" dirty="0"/>
        </a:p>
      </dgm:t>
    </dgm:pt>
    <dgm:pt modelId="{B737676A-74BE-4B09-BBEE-B0314A34F664}" type="parTrans" cxnId="{9EB4CCC9-281D-4087-A9F4-2594242A7024}">
      <dgm:prSet/>
      <dgm:spPr/>
      <dgm:t>
        <a:bodyPr/>
        <a:lstStyle/>
        <a:p>
          <a:endParaRPr lang="pt-BR"/>
        </a:p>
      </dgm:t>
    </dgm:pt>
    <dgm:pt modelId="{8000B6E9-98F1-4397-8F09-0B370B6CC536}" type="sibTrans" cxnId="{9EB4CCC9-281D-4087-A9F4-2594242A7024}">
      <dgm:prSet/>
      <dgm:spPr/>
      <dgm:t>
        <a:bodyPr/>
        <a:lstStyle/>
        <a:p>
          <a:endParaRPr lang="pt-BR"/>
        </a:p>
      </dgm:t>
    </dgm:pt>
    <dgm:pt modelId="{1E09D4AD-B3FA-4747-92AF-7E9212BDFD09}">
      <dgm:prSet phldrT="[Texto]"/>
      <dgm:spPr/>
      <dgm:t>
        <a:bodyPr/>
        <a:lstStyle/>
        <a:p>
          <a:r>
            <a:rPr lang="pt-BR" dirty="0" err="1" smtClean="0"/>
            <a:t>Forehought</a:t>
          </a:r>
          <a:endParaRPr lang="pt-BR" dirty="0"/>
        </a:p>
      </dgm:t>
    </dgm:pt>
    <dgm:pt modelId="{BB611CB7-CAF9-4EFB-A485-4CE239292734}" type="parTrans" cxnId="{D4362822-A6FC-4141-8DB4-D29067EFB42A}">
      <dgm:prSet/>
      <dgm:spPr/>
      <dgm:t>
        <a:bodyPr/>
        <a:lstStyle/>
        <a:p>
          <a:endParaRPr lang="pt-BR"/>
        </a:p>
      </dgm:t>
    </dgm:pt>
    <dgm:pt modelId="{6A32392E-20B2-454B-B642-02F12301D8F4}" type="sibTrans" cxnId="{D4362822-A6FC-4141-8DB4-D29067EFB42A}">
      <dgm:prSet/>
      <dgm:spPr/>
      <dgm:t>
        <a:bodyPr/>
        <a:lstStyle/>
        <a:p>
          <a:endParaRPr lang="pt-BR"/>
        </a:p>
      </dgm:t>
    </dgm:pt>
    <dgm:pt modelId="{65B2D662-4EC6-4881-B6F8-53693E55A335}" type="pres">
      <dgm:prSet presAssocID="{B414E841-B83A-49CC-81FC-4A14C3AF8831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78F7487-5A3A-48CA-85D8-C3CE7EE0D84C}" type="pres">
      <dgm:prSet presAssocID="{B414E841-B83A-49CC-81FC-4A14C3AF8831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6A6C70-95C4-4130-9512-1CDA32E28B0B}" type="pres">
      <dgm:prSet presAssocID="{B414E841-B83A-49CC-81FC-4A14C3AF8831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CE9E7E-D308-4A1E-AC05-6D15951EA01D}" type="pres">
      <dgm:prSet presAssocID="{B414E841-B83A-49CC-81FC-4A14C3AF8831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7B0EEA-6F61-4822-8854-C5280B34A5E5}" type="pres">
      <dgm:prSet presAssocID="{B414E841-B83A-49CC-81FC-4A14C3AF8831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4362822-A6FC-4141-8DB4-D29067EFB42A}" srcId="{B414E841-B83A-49CC-81FC-4A14C3AF8831}" destId="{1E09D4AD-B3FA-4747-92AF-7E9212BDFD09}" srcOrd="3" destOrd="0" parTransId="{BB611CB7-CAF9-4EFB-A485-4CE239292734}" sibTransId="{6A32392E-20B2-454B-B642-02F12301D8F4}"/>
    <dgm:cxn modelId="{AC504898-6410-4468-8705-BDD989C31D4F}" type="presOf" srcId="{1E09D4AD-B3FA-4747-92AF-7E9212BDFD09}" destId="{807B0EEA-6F61-4822-8854-C5280B34A5E5}" srcOrd="0" destOrd="0" presId="urn:microsoft.com/office/officeart/2005/8/layout/pyramid4"/>
    <dgm:cxn modelId="{7CE15464-7CCC-4D17-A738-8D690B3F7C64}" type="presOf" srcId="{B414E841-B83A-49CC-81FC-4A14C3AF8831}" destId="{65B2D662-4EC6-4881-B6F8-53693E55A335}" srcOrd="0" destOrd="0" presId="urn:microsoft.com/office/officeart/2005/8/layout/pyramid4"/>
    <dgm:cxn modelId="{56403CF5-8CFD-49B8-9E40-6B95DA6BCDBE}" type="presOf" srcId="{EE5026A7-CB98-41B3-9D51-1DC4564B5CB6}" destId="{42CE9E7E-D308-4A1E-AC05-6D15951EA01D}" srcOrd="0" destOrd="0" presId="urn:microsoft.com/office/officeart/2005/8/layout/pyramid4"/>
    <dgm:cxn modelId="{B8CED5E7-B7A8-42C7-BF27-45293CDEE558}" type="presOf" srcId="{82C902C7-DD93-48C7-89B3-BD7470ED9D6D}" destId="{E78F7487-5A3A-48CA-85D8-C3CE7EE0D84C}" srcOrd="0" destOrd="0" presId="urn:microsoft.com/office/officeart/2005/8/layout/pyramid4"/>
    <dgm:cxn modelId="{4D799558-5EDA-4E7B-8DF1-0CC9D0C344BC}" srcId="{B414E841-B83A-49CC-81FC-4A14C3AF8831}" destId="{181D74B0-4D97-451D-90BB-0A4172F3DFAF}" srcOrd="1" destOrd="0" parTransId="{727639BC-DA5E-4181-85B1-BAD006A46043}" sibTransId="{109AA809-F0F9-47AB-848B-889BC020C4D0}"/>
    <dgm:cxn modelId="{02F890BB-1F02-4A6F-A378-73279B0A87BD}" srcId="{B414E841-B83A-49CC-81FC-4A14C3AF8831}" destId="{82C902C7-DD93-48C7-89B3-BD7470ED9D6D}" srcOrd="0" destOrd="0" parTransId="{D9DFB2B1-893F-47B7-9BA6-646538F47788}" sibTransId="{6C0FA9AB-805C-4119-995A-5B83179356BF}"/>
    <dgm:cxn modelId="{F9D1EDFF-7561-435E-89D2-E9840E516625}" type="presOf" srcId="{181D74B0-4D97-451D-90BB-0A4172F3DFAF}" destId="{1C6A6C70-95C4-4130-9512-1CDA32E28B0B}" srcOrd="0" destOrd="0" presId="urn:microsoft.com/office/officeart/2005/8/layout/pyramid4"/>
    <dgm:cxn modelId="{9EB4CCC9-281D-4087-A9F4-2594242A7024}" srcId="{B414E841-B83A-49CC-81FC-4A14C3AF8831}" destId="{EE5026A7-CB98-41B3-9D51-1DC4564B5CB6}" srcOrd="2" destOrd="0" parTransId="{B737676A-74BE-4B09-BBEE-B0314A34F664}" sibTransId="{8000B6E9-98F1-4397-8F09-0B370B6CC536}"/>
    <dgm:cxn modelId="{B8DE382D-2F66-466E-99A3-0F92A365F3F7}" type="presParOf" srcId="{65B2D662-4EC6-4881-B6F8-53693E55A335}" destId="{E78F7487-5A3A-48CA-85D8-C3CE7EE0D84C}" srcOrd="0" destOrd="0" presId="urn:microsoft.com/office/officeart/2005/8/layout/pyramid4"/>
    <dgm:cxn modelId="{B81E0B1D-966B-4D2C-972B-26F9DDBD1A31}" type="presParOf" srcId="{65B2D662-4EC6-4881-B6F8-53693E55A335}" destId="{1C6A6C70-95C4-4130-9512-1CDA32E28B0B}" srcOrd="1" destOrd="0" presId="urn:microsoft.com/office/officeart/2005/8/layout/pyramid4"/>
    <dgm:cxn modelId="{105F5350-FB51-4F0B-884D-8CAD819C02A5}" type="presParOf" srcId="{65B2D662-4EC6-4881-B6F8-53693E55A335}" destId="{42CE9E7E-D308-4A1E-AC05-6D15951EA01D}" srcOrd="2" destOrd="0" presId="urn:microsoft.com/office/officeart/2005/8/layout/pyramid4"/>
    <dgm:cxn modelId="{B64F703D-0F4A-4D47-8C8B-0502B545830E}" type="presParOf" srcId="{65B2D662-4EC6-4881-B6F8-53693E55A335}" destId="{807B0EEA-6F61-4822-8854-C5280B34A5E5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7C00F-A010-4A55-A823-9C03C134C7C5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4435E-A89A-49A8-A141-FE356110AD37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Pensamento Estratégico</a:t>
          </a:r>
          <a:endParaRPr lang="pt-BR" sz="2200" kern="1200" dirty="0"/>
        </a:p>
      </dsp:txBody>
      <dsp:txXfrm>
        <a:off x="85903" y="1298554"/>
        <a:ext cx="1803440" cy="1466890"/>
      </dsp:txXfrm>
    </dsp:sp>
    <dsp:sp modelId="{2AA691A5-EAE9-4369-AEAF-A83624A91F3D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Planejamento Estratégico</a:t>
          </a:r>
          <a:endParaRPr lang="pt-BR" sz="2200" kern="1200" dirty="0"/>
        </a:p>
      </dsp:txBody>
      <dsp:txXfrm>
        <a:off x="2146280" y="1298554"/>
        <a:ext cx="1803440" cy="1466890"/>
      </dsp:txXfrm>
    </dsp:sp>
    <dsp:sp modelId="{ACB0EA27-D684-4918-963D-A558BFEEC754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Gestão Estratégica</a:t>
          </a:r>
          <a:endParaRPr lang="pt-BR" sz="2200" kern="1200" dirty="0"/>
        </a:p>
      </dsp:txBody>
      <dsp:txXfrm>
        <a:off x="4206656" y="1298554"/>
        <a:ext cx="1803440" cy="14668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D8984-8794-44DB-962F-6E1999D2C50A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Empresa</a:t>
          </a:r>
          <a:endParaRPr lang="pt-BR" sz="4600" kern="1200" dirty="0"/>
        </a:p>
      </dsp:txBody>
      <dsp:txXfrm>
        <a:off x="35709" y="35709"/>
        <a:ext cx="3865988" cy="1147782"/>
      </dsp:txXfrm>
    </dsp:sp>
    <dsp:sp modelId="{1232192B-C605-4AE6-B9C0-1D51693C981F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Departamento</a:t>
          </a:r>
          <a:endParaRPr lang="pt-BR" sz="4600" kern="1200" dirty="0"/>
        </a:p>
      </dsp:txBody>
      <dsp:txXfrm>
        <a:off x="492908" y="1458108"/>
        <a:ext cx="3860502" cy="1147782"/>
      </dsp:txXfrm>
    </dsp:sp>
    <dsp:sp modelId="{21CB64EB-2632-42CB-A2A1-B72E073B78EC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Indivíduo</a:t>
          </a:r>
          <a:endParaRPr lang="pt-BR" sz="4600" kern="1200" dirty="0"/>
        </a:p>
      </dsp:txBody>
      <dsp:txXfrm>
        <a:off x="950108" y="2880508"/>
        <a:ext cx="3860502" cy="1147782"/>
      </dsp:txXfrm>
    </dsp:sp>
    <dsp:sp modelId="{88600B98-69AD-4CA8-9C37-EDFD75C8438B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4567428" y="924560"/>
        <a:ext cx="435864" cy="596341"/>
      </dsp:txXfrm>
    </dsp:sp>
    <dsp:sp modelId="{3496B224-EADA-475F-9277-9DBFF5EA4B9A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5024628" y="2338832"/>
        <a:ext cx="435864" cy="596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EA3F0-827F-495C-9160-844DF3BD41DC}">
      <dsp:nvSpPr>
        <dsp:cNvPr id="0" name=""/>
        <dsp:cNvSpPr/>
      </dsp:nvSpPr>
      <dsp:spPr>
        <a:xfrm>
          <a:off x="0" y="0"/>
          <a:ext cx="8640960" cy="54006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4191466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kern="1200" dirty="0" smtClean="0"/>
            <a:t>Ambiente externo</a:t>
          </a:r>
          <a:endParaRPr lang="pt-BR" sz="4800" kern="1200" dirty="0"/>
        </a:p>
      </dsp:txBody>
      <dsp:txXfrm>
        <a:off x="134451" y="134451"/>
        <a:ext cx="8372058" cy="5131698"/>
      </dsp:txXfrm>
    </dsp:sp>
    <dsp:sp modelId="{FE7C91A5-98BA-4D0B-9179-914B9BB3B50A}">
      <dsp:nvSpPr>
        <dsp:cNvPr id="0" name=""/>
        <dsp:cNvSpPr/>
      </dsp:nvSpPr>
      <dsp:spPr>
        <a:xfrm>
          <a:off x="216024" y="1350150"/>
          <a:ext cx="1296144" cy="185698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Oportunidades</a:t>
          </a:r>
          <a:endParaRPr lang="pt-BR" sz="1400" kern="1200" dirty="0"/>
        </a:p>
      </dsp:txBody>
      <dsp:txXfrm>
        <a:off x="255885" y="1390011"/>
        <a:ext cx="1216422" cy="1777261"/>
      </dsp:txXfrm>
    </dsp:sp>
    <dsp:sp modelId="{4AFBEAF3-51DE-440B-B4D8-84AE3A75344A}">
      <dsp:nvSpPr>
        <dsp:cNvPr id="0" name=""/>
        <dsp:cNvSpPr/>
      </dsp:nvSpPr>
      <dsp:spPr>
        <a:xfrm>
          <a:off x="216024" y="3270801"/>
          <a:ext cx="1296144" cy="185698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Ameaças</a:t>
          </a:r>
          <a:endParaRPr lang="pt-BR" sz="1600" kern="1200" dirty="0"/>
        </a:p>
      </dsp:txBody>
      <dsp:txXfrm>
        <a:off x="255885" y="3310662"/>
        <a:ext cx="1216422" cy="1777261"/>
      </dsp:txXfrm>
    </dsp:sp>
    <dsp:sp modelId="{153E78D2-DA40-402B-B7F3-9F1B75094352}">
      <dsp:nvSpPr>
        <dsp:cNvPr id="0" name=""/>
        <dsp:cNvSpPr/>
      </dsp:nvSpPr>
      <dsp:spPr>
        <a:xfrm>
          <a:off x="1728192" y="1350150"/>
          <a:ext cx="6696744" cy="37804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00567" numCol="1" spcCol="1270" anchor="t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400" kern="1200" dirty="0" smtClean="0"/>
            <a:t>Ambiente Interno</a:t>
          </a:r>
          <a:endParaRPr lang="pt-BR" sz="6400" kern="1200" dirty="0"/>
        </a:p>
      </dsp:txBody>
      <dsp:txXfrm>
        <a:off x="1844453" y="1466411"/>
        <a:ext cx="6464222" cy="3547898"/>
      </dsp:txXfrm>
    </dsp:sp>
    <dsp:sp modelId="{A7CC4B98-0491-4DF8-8A30-56FE3DB4F6E9}">
      <dsp:nvSpPr>
        <dsp:cNvPr id="0" name=""/>
        <dsp:cNvSpPr/>
      </dsp:nvSpPr>
      <dsp:spPr>
        <a:xfrm>
          <a:off x="1895610" y="3051339"/>
          <a:ext cx="3146783" cy="17011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Forças</a:t>
          </a:r>
          <a:endParaRPr lang="pt-BR" sz="1600" kern="1200" dirty="0"/>
        </a:p>
      </dsp:txBody>
      <dsp:txXfrm>
        <a:off x="1947927" y="3103656"/>
        <a:ext cx="3042149" cy="1596555"/>
      </dsp:txXfrm>
    </dsp:sp>
    <dsp:sp modelId="{EBCC40E9-45D7-41E5-93D8-D990146C1CB8}">
      <dsp:nvSpPr>
        <dsp:cNvPr id="0" name=""/>
        <dsp:cNvSpPr/>
      </dsp:nvSpPr>
      <dsp:spPr>
        <a:xfrm>
          <a:off x="5106504" y="3051339"/>
          <a:ext cx="3146783" cy="17011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Fraquezas</a:t>
          </a:r>
          <a:endParaRPr lang="pt-BR" sz="1600" kern="1200" dirty="0"/>
        </a:p>
      </dsp:txBody>
      <dsp:txXfrm>
        <a:off x="5158821" y="3103656"/>
        <a:ext cx="3042149" cy="1596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7A6FE-A8E8-46F4-A824-6D55DC80C323}">
      <dsp:nvSpPr>
        <dsp:cNvPr id="0" name=""/>
        <dsp:cNvSpPr/>
      </dsp:nvSpPr>
      <dsp:spPr>
        <a:xfrm>
          <a:off x="2399487" y="1240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Plan</a:t>
          </a:r>
          <a:endParaRPr lang="pt-BR" sz="2300" kern="1200" dirty="0"/>
        </a:p>
      </dsp:txBody>
      <dsp:txXfrm>
        <a:off x="2561410" y="163163"/>
        <a:ext cx="781835" cy="781835"/>
      </dsp:txXfrm>
    </dsp:sp>
    <dsp:sp modelId="{81E28C17-89C4-4557-81B2-C9A8DEAA270E}">
      <dsp:nvSpPr>
        <dsp:cNvPr id="0" name=""/>
        <dsp:cNvSpPr/>
      </dsp:nvSpPr>
      <dsp:spPr>
        <a:xfrm rot="2700000">
          <a:off x="3386487" y="948668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3399405" y="992115"/>
        <a:ext cx="205816" cy="223901"/>
      </dsp:txXfrm>
    </dsp:sp>
    <dsp:sp modelId="{52514825-A9C8-4951-B507-A2710547E47A}">
      <dsp:nvSpPr>
        <dsp:cNvPr id="0" name=""/>
        <dsp:cNvSpPr/>
      </dsp:nvSpPr>
      <dsp:spPr>
        <a:xfrm>
          <a:off x="3573597" y="1175351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Do</a:t>
          </a:r>
          <a:endParaRPr lang="pt-BR" sz="2300" kern="1200" dirty="0"/>
        </a:p>
      </dsp:txBody>
      <dsp:txXfrm>
        <a:off x="3735520" y="1337274"/>
        <a:ext cx="781835" cy="781835"/>
      </dsp:txXfrm>
    </dsp:sp>
    <dsp:sp modelId="{6868B3DE-D023-41C2-AACD-2D85C719FF8C}">
      <dsp:nvSpPr>
        <dsp:cNvPr id="0" name=""/>
        <dsp:cNvSpPr/>
      </dsp:nvSpPr>
      <dsp:spPr>
        <a:xfrm rot="8100000">
          <a:off x="3398255" y="2122779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3473544" y="2166226"/>
        <a:ext cx="205816" cy="223901"/>
      </dsp:txXfrm>
    </dsp:sp>
    <dsp:sp modelId="{AAA3BE3F-ED30-4E86-8B89-9CF0E7488A3D}">
      <dsp:nvSpPr>
        <dsp:cNvPr id="0" name=""/>
        <dsp:cNvSpPr/>
      </dsp:nvSpPr>
      <dsp:spPr>
        <a:xfrm>
          <a:off x="2399487" y="2349461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Check</a:t>
          </a:r>
          <a:endParaRPr lang="pt-BR" sz="2300" kern="1200" dirty="0"/>
        </a:p>
      </dsp:txBody>
      <dsp:txXfrm>
        <a:off x="2561410" y="2511384"/>
        <a:ext cx="781835" cy="781835"/>
      </dsp:txXfrm>
    </dsp:sp>
    <dsp:sp modelId="{4E9FBA69-E50E-4970-85D7-FABA64A1892B}">
      <dsp:nvSpPr>
        <dsp:cNvPr id="0" name=""/>
        <dsp:cNvSpPr/>
      </dsp:nvSpPr>
      <dsp:spPr>
        <a:xfrm rot="13500000">
          <a:off x="2224145" y="2134547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2299434" y="2240366"/>
        <a:ext cx="205816" cy="223901"/>
      </dsp:txXfrm>
    </dsp:sp>
    <dsp:sp modelId="{2B6C60D7-28F5-4F09-9DAB-BF404D31285B}">
      <dsp:nvSpPr>
        <dsp:cNvPr id="0" name=""/>
        <dsp:cNvSpPr/>
      </dsp:nvSpPr>
      <dsp:spPr>
        <a:xfrm>
          <a:off x="1225376" y="1175351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Act</a:t>
          </a:r>
          <a:endParaRPr lang="pt-BR" sz="2300" kern="1200" dirty="0"/>
        </a:p>
      </dsp:txBody>
      <dsp:txXfrm>
        <a:off x="1387299" y="1337274"/>
        <a:ext cx="781835" cy="781835"/>
      </dsp:txXfrm>
    </dsp:sp>
    <dsp:sp modelId="{BCB1F59C-5DA0-4D33-94B4-265D007D05A3}">
      <dsp:nvSpPr>
        <dsp:cNvPr id="0" name=""/>
        <dsp:cNvSpPr/>
      </dsp:nvSpPr>
      <dsp:spPr>
        <a:xfrm rot="18900000">
          <a:off x="2212376" y="960437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2225294" y="1066256"/>
        <a:ext cx="205816" cy="223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069-5C75-4F52-B3B6-076EA21298D7}">
      <dsp:nvSpPr>
        <dsp:cNvPr id="0" name=""/>
        <dsp:cNvSpPr/>
      </dsp:nvSpPr>
      <dsp:spPr>
        <a:xfrm rot="5400000">
          <a:off x="5553183" y="-2283037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Negócio, Missão, Visão, Valores 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Pedra fundamental, Postura da Instituição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Não são Executáveis, apenas estabelecem direcionamento e “freios” às possibilidades</a:t>
          </a:r>
          <a:endParaRPr lang="pt-BR" sz="1400" kern="1200" dirty="0"/>
        </a:p>
      </dsp:txBody>
      <dsp:txXfrm rot="-5400000">
        <a:off x="3162591" y="148619"/>
        <a:ext cx="5581320" cy="759071"/>
      </dsp:txXfrm>
    </dsp:sp>
    <dsp:sp modelId="{404009E2-52E2-4FBD-8A06-2B3B9B79AB2A}">
      <dsp:nvSpPr>
        <dsp:cNvPr id="0" name=""/>
        <dsp:cNvSpPr/>
      </dsp:nvSpPr>
      <dsp:spPr>
        <a:xfrm>
          <a:off x="0" y="2404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Direcionais</a:t>
          </a:r>
          <a:endParaRPr lang="pt-BR" sz="2500" kern="1200" dirty="0"/>
        </a:p>
      </dsp:txBody>
      <dsp:txXfrm>
        <a:off x="51330" y="53734"/>
        <a:ext cx="3059931" cy="948839"/>
      </dsp:txXfrm>
    </dsp:sp>
    <dsp:sp modelId="{E5206532-7C8F-4EFA-ADED-2A331D524BCC}">
      <dsp:nvSpPr>
        <dsp:cNvPr id="0" name=""/>
        <dsp:cNvSpPr/>
      </dsp:nvSpPr>
      <dsp:spPr>
        <a:xfrm rot="5400000">
          <a:off x="5553183" y="-1178962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Diversificação, Integração Vertical</a:t>
          </a:r>
          <a:endParaRPr lang="pt-BR" sz="2800" kern="1200" dirty="0"/>
        </a:p>
      </dsp:txBody>
      <dsp:txXfrm rot="-5400000">
        <a:off x="3162591" y="1252694"/>
        <a:ext cx="5581320" cy="759071"/>
      </dsp:txXfrm>
    </dsp:sp>
    <dsp:sp modelId="{B27C1B24-E235-4511-8BCB-482FBE1E642D}">
      <dsp:nvSpPr>
        <dsp:cNvPr id="0" name=""/>
        <dsp:cNvSpPr/>
      </dsp:nvSpPr>
      <dsp:spPr>
        <a:xfrm>
          <a:off x="0" y="1106479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Escopo Organizacional</a:t>
          </a:r>
          <a:endParaRPr lang="pt-BR" sz="2500" kern="1200" dirty="0"/>
        </a:p>
      </dsp:txBody>
      <dsp:txXfrm>
        <a:off x="51330" y="1157809"/>
        <a:ext cx="3059931" cy="948839"/>
      </dsp:txXfrm>
    </dsp:sp>
    <dsp:sp modelId="{F3BDE4F4-7BE2-41A2-B6DB-9077B3E9C21C}">
      <dsp:nvSpPr>
        <dsp:cNvPr id="0" name=""/>
        <dsp:cNvSpPr/>
      </dsp:nvSpPr>
      <dsp:spPr>
        <a:xfrm rot="5400000">
          <a:off x="5553183" y="-74888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Aceleração, Alianças, Fusões</a:t>
          </a:r>
          <a:endParaRPr lang="pt-BR" sz="2800" kern="1200" dirty="0"/>
        </a:p>
      </dsp:txBody>
      <dsp:txXfrm rot="-5400000">
        <a:off x="3162591" y="2356768"/>
        <a:ext cx="5581320" cy="759071"/>
      </dsp:txXfrm>
    </dsp:sp>
    <dsp:sp modelId="{2A524A9B-0EA8-40FE-A47A-7E87EFB1A635}">
      <dsp:nvSpPr>
        <dsp:cNvPr id="0" name=""/>
        <dsp:cNvSpPr/>
      </dsp:nvSpPr>
      <dsp:spPr>
        <a:xfrm>
          <a:off x="0" y="2210554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Entrada de Mercado</a:t>
          </a:r>
          <a:endParaRPr lang="pt-BR" sz="2500" kern="1200" dirty="0"/>
        </a:p>
      </dsp:txBody>
      <dsp:txXfrm>
        <a:off x="51330" y="2261884"/>
        <a:ext cx="3059931" cy="948839"/>
      </dsp:txXfrm>
    </dsp:sp>
    <dsp:sp modelId="{CF554BA7-8537-42CC-8DE8-375356E525EE}">
      <dsp:nvSpPr>
        <dsp:cNvPr id="0" name=""/>
        <dsp:cNvSpPr/>
      </dsp:nvSpPr>
      <dsp:spPr>
        <a:xfrm rot="5400000">
          <a:off x="5553183" y="1029186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Liderança em custo, Diferenciação</a:t>
          </a:r>
          <a:endParaRPr lang="pt-BR" sz="2800" kern="1200" dirty="0"/>
        </a:p>
      </dsp:txBody>
      <dsp:txXfrm rot="-5400000">
        <a:off x="3162591" y="3460842"/>
        <a:ext cx="5581320" cy="759071"/>
      </dsp:txXfrm>
    </dsp:sp>
    <dsp:sp modelId="{896B29AC-37A8-4CDA-A2AF-69A070EA1311}">
      <dsp:nvSpPr>
        <dsp:cNvPr id="0" name=""/>
        <dsp:cNvSpPr/>
      </dsp:nvSpPr>
      <dsp:spPr>
        <a:xfrm>
          <a:off x="0" y="3314628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 Corporativa</a:t>
          </a:r>
          <a:endParaRPr lang="pt-BR" sz="2500" kern="1200" dirty="0"/>
        </a:p>
      </dsp:txBody>
      <dsp:txXfrm>
        <a:off x="51330" y="3365958"/>
        <a:ext cx="3059931" cy="948839"/>
      </dsp:txXfrm>
    </dsp:sp>
    <dsp:sp modelId="{0C25F599-2E82-4F49-B192-B59CAF50628E}">
      <dsp:nvSpPr>
        <dsp:cNvPr id="0" name=""/>
        <dsp:cNvSpPr/>
      </dsp:nvSpPr>
      <dsp:spPr>
        <a:xfrm rot="5400000">
          <a:off x="5553183" y="2133260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Produtos, Estrutura tecnológica</a:t>
          </a:r>
          <a:endParaRPr lang="pt-BR" sz="2800" kern="1200" dirty="0"/>
        </a:p>
      </dsp:txBody>
      <dsp:txXfrm rot="-5400000">
        <a:off x="3162591" y="4564916"/>
        <a:ext cx="5581320" cy="759071"/>
      </dsp:txXfrm>
    </dsp:sp>
    <dsp:sp modelId="{F48CEC02-FE9B-4CA2-ADC0-10BD5C6936C7}">
      <dsp:nvSpPr>
        <dsp:cNvPr id="0" name=""/>
        <dsp:cNvSpPr/>
      </dsp:nvSpPr>
      <dsp:spPr>
        <a:xfrm>
          <a:off x="0" y="4418703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Implementação</a:t>
          </a:r>
          <a:endParaRPr lang="pt-BR" sz="2500" kern="1200" dirty="0"/>
        </a:p>
      </dsp:txBody>
      <dsp:txXfrm>
        <a:off x="51330" y="4470033"/>
        <a:ext cx="3059931" cy="9488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F2C2B-E6FE-4B40-8FEC-059ACBF2FDAF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0BAF-D24D-4C97-849F-1EA08CBC6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4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78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1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62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4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3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9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76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9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8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22F9-ED1D-4ED7-B6EB-0D54C48D0846}" type="datetimeFigureOut">
              <a:rPr lang="pt-BR" smtClean="0"/>
              <a:t>15/04/2012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4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wmf"/><Relationship Id="rId12" Type="http://schemas.openxmlformats.org/officeDocument/2006/relationships/image" Target="../media/image2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png"/><Relationship Id="rId4" Type="http://schemas.openxmlformats.org/officeDocument/2006/relationships/image" Target="../media/image29.gif"/><Relationship Id="rId9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" TargetMode="External"/><Relationship Id="rId2" Type="http://schemas.openxmlformats.org/officeDocument/2006/relationships/hyperlink" Target="http://educacao.uol.com.br/geografia/economia-mundial-conheca-os-tipos-de-concentracao-industrial.j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Estratégia Empresarial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8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sobre estratégia</a:t>
            </a:r>
            <a:endParaRPr lang="pt-BR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8057748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7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Pensamento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É uma postura</a:t>
            </a:r>
          </a:p>
          <a:p>
            <a:r>
              <a:rPr lang="pt-BR" dirty="0" smtClean="0"/>
              <a:t>Olha o ambiente interno e externo</a:t>
            </a:r>
          </a:p>
          <a:p>
            <a:r>
              <a:rPr lang="pt-BR" dirty="0" smtClean="0"/>
              <a:t>É alto nível</a:t>
            </a:r>
          </a:p>
          <a:p>
            <a:r>
              <a:rPr lang="pt-BR" dirty="0" smtClean="0"/>
              <a:t>É de fato uma forma de pensar.</a:t>
            </a:r>
          </a:p>
          <a:p>
            <a:r>
              <a:rPr lang="pt-BR" dirty="0" smtClean="0"/>
              <a:t>Fundamental para o planejamento estratégico.</a:t>
            </a:r>
          </a:p>
          <a:p>
            <a:r>
              <a:rPr lang="pt-BR" dirty="0" smtClean="0"/>
              <a:t>O pensamento não possui relatórios, números, etc.</a:t>
            </a:r>
          </a:p>
          <a:p>
            <a:pPr lvl="1"/>
            <a:r>
              <a:rPr lang="pt-BR" dirty="0" smtClean="0"/>
              <a:t>Não é o momento de fazer autópsia.</a:t>
            </a:r>
          </a:p>
          <a:p>
            <a:r>
              <a:rPr lang="pt-BR" dirty="0" smtClean="0"/>
              <a:t>É um trabalho coletivo.</a:t>
            </a:r>
          </a:p>
          <a:p>
            <a:r>
              <a:rPr lang="pt-BR" b="1" dirty="0" smtClean="0"/>
              <a:t>Planejamento sem pensamento não adianta.</a:t>
            </a:r>
          </a:p>
          <a:p>
            <a:r>
              <a:rPr lang="pt-BR" b="1" dirty="0" smtClean="0"/>
              <a:t>Onde eu quero chegar?</a:t>
            </a:r>
          </a:p>
          <a:p>
            <a:endParaRPr lang="pt-BR" dirty="0"/>
          </a:p>
        </p:txBody>
      </p:sp>
      <p:sp>
        <p:nvSpPr>
          <p:cNvPr id="4" name="Texto explicativo em forma de nuvem 3"/>
          <p:cNvSpPr/>
          <p:nvPr/>
        </p:nvSpPr>
        <p:spPr>
          <a:xfrm>
            <a:off x="6876256" y="5517232"/>
            <a:ext cx="2016224" cy="10081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3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Pensamento estratégico</a:t>
            </a:r>
          </a:p>
        </p:txBody>
      </p:sp>
      <p:sp>
        <p:nvSpPr>
          <p:cNvPr id="7" name="Texto explicativo em elipse 6"/>
          <p:cNvSpPr/>
          <p:nvPr/>
        </p:nvSpPr>
        <p:spPr>
          <a:xfrm>
            <a:off x="1619672" y="1888317"/>
            <a:ext cx="2344332" cy="1080120"/>
          </a:xfrm>
          <a:prstGeom prst="wedgeEllipseCallout">
            <a:avLst>
              <a:gd name="adj1" fmla="val 20249"/>
              <a:gd name="adj2" fmla="val 103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Veja esse relatório!</a:t>
            </a:r>
            <a:endParaRPr lang="pt-BR" sz="1600" dirty="0"/>
          </a:p>
        </p:txBody>
      </p:sp>
      <p:sp>
        <p:nvSpPr>
          <p:cNvPr id="8" name="Texto explicativo em elipse 7"/>
          <p:cNvSpPr/>
          <p:nvPr/>
        </p:nvSpPr>
        <p:spPr>
          <a:xfrm>
            <a:off x="5148064" y="2060848"/>
            <a:ext cx="1872208" cy="993305"/>
          </a:xfrm>
          <a:prstGeom prst="wedgeEllipseCallout">
            <a:avLst>
              <a:gd name="adj1" fmla="val -15209"/>
              <a:gd name="adj2" fmla="val 9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Não!  Não vamos fazer autópsia de anos passados.</a:t>
            </a:r>
            <a:endParaRPr lang="pt-BR" sz="1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75826"/>
            <a:ext cx="2438400" cy="24384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5696" y="3487867"/>
            <a:ext cx="25202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Pensamento estratégico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14108"/>
            <a:ext cx="3590528" cy="3590528"/>
          </a:xfrm>
          <a:prstGeom prst="rect">
            <a:avLst/>
          </a:prstGeom>
        </p:spPr>
      </p:pic>
      <p:sp>
        <p:nvSpPr>
          <p:cNvPr id="6" name="Texto explicativo em elipse 5"/>
          <p:cNvSpPr/>
          <p:nvPr/>
        </p:nvSpPr>
        <p:spPr>
          <a:xfrm>
            <a:off x="1763688" y="1941450"/>
            <a:ext cx="2344332" cy="1080120"/>
          </a:xfrm>
          <a:prstGeom prst="wedgeEllipseCallout">
            <a:avLst>
              <a:gd name="adj1" fmla="val 36797"/>
              <a:gd name="adj2" fmla="val 89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Pensemos estrategicamente</a:t>
            </a:r>
          </a:p>
        </p:txBody>
      </p:sp>
      <p:sp>
        <p:nvSpPr>
          <p:cNvPr id="9" name="Texto explicativo em elipse 8"/>
          <p:cNvSpPr/>
          <p:nvPr/>
        </p:nvSpPr>
        <p:spPr>
          <a:xfrm>
            <a:off x="5011185" y="1879042"/>
            <a:ext cx="2344332" cy="1080120"/>
          </a:xfrm>
          <a:prstGeom prst="wedgeEllipseCallout">
            <a:avLst>
              <a:gd name="adj1" fmla="val -22891"/>
              <a:gd name="adj2" fmla="val 88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 que fazemos?</a:t>
            </a:r>
            <a:endParaRPr lang="pt-BR" sz="1600" dirty="0"/>
          </a:p>
        </p:txBody>
      </p:sp>
      <p:sp>
        <p:nvSpPr>
          <p:cNvPr id="10" name="Texto explicativo em elipse 9"/>
          <p:cNvSpPr/>
          <p:nvPr/>
        </p:nvSpPr>
        <p:spPr>
          <a:xfrm>
            <a:off x="591522" y="4239612"/>
            <a:ext cx="2344332" cy="1080120"/>
          </a:xfrm>
          <a:prstGeom prst="wedgeEllipseCallout">
            <a:avLst>
              <a:gd name="adj1" fmla="val 81712"/>
              <a:gd name="adj2" fmla="val -1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 que somos?</a:t>
            </a:r>
            <a:endParaRPr lang="pt-BR" sz="1600" dirty="0"/>
          </a:p>
        </p:txBody>
      </p:sp>
      <p:sp>
        <p:nvSpPr>
          <p:cNvPr id="11" name="Texto explicativo em elipse 10"/>
          <p:cNvSpPr/>
          <p:nvPr/>
        </p:nvSpPr>
        <p:spPr>
          <a:xfrm>
            <a:off x="6371309" y="3475826"/>
            <a:ext cx="2344332" cy="1080120"/>
          </a:xfrm>
          <a:prstGeom prst="wedgeEllipseCallout">
            <a:avLst>
              <a:gd name="adj1" fmla="val -57169"/>
              <a:gd name="adj2" fmla="val 40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Onde queremos chegar?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331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Criador de estratégias</a:t>
            </a:r>
          </a:p>
          <a:p>
            <a:r>
              <a:rPr lang="pt-BR" dirty="0" smtClean="0"/>
              <a:t>Como vou chegar no futuro desejado</a:t>
            </a:r>
          </a:p>
          <a:p>
            <a:r>
              <a:rPr lang="pt-BR" dirty="0" smtClean="0"/>
              <a:t>Periódico</a:t>
            </a:r>
          </a:p>
          <a:p>
            <a:r>
              <a:rPr lang="pt-BR" dirty="0" smtClean="0"/>
              <a:t>Metódico</a:t>
            </a:r>
          </a:p>
          <a:p>
            <a:r>
              <a:rPr lang="pt-BR" dirty="0" smtClean="0"/>
              <a:t>Organizado</a:t>
            </a:r>
          </a:p>
          <a:p>
            <a:r>
              <a:rPr lang="pt-BR" dirty="0" smtClean="0"/>
              <a:t>Objetivos da Organização X Ambientes interno e externo.</a:t>
            </a:r>
          </a:p>
          <a:p>
            <a:r>
              <a:rPr lang="pt-BR" b="1" dirty="0" smtClean="0"/>
              <a:t>Ainda é visto como um grande evento que ocorre só uma vez de anos em anos.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452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Só funciona em cascata (Completa)</a:t>
            </a:r>
            <a:endParaRPr lang="pt-BR" b="1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88901408"/>
              </p:ext>
            </p:extLst>
          </p:nvPr>
        </p:nvGraphicFramePr>
        <p:xfrm>
          <a:off x="118762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6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Estratégico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46563789"/>
              </p:ext>
            </p:extLst>
          </p:nvPr>
        </p:nvGraphicFramePr>
        <p:xfrm>
          <a:off x="323528" y="1340768"/>
          <a:ext cx="864096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2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Controla o plano</a:t>
            </a:r>
          </a:p>
          <a:p>
            <a:r>
              <a:rPr lang="pt-BR" dirty="0" smtClean="0"/>
              <a:t>Contínuo</a:t>
            </a:r>
          </a:p>
          <a:p>
            <a:r>
              <a:rPr lang="pt-BR" dirty="0" smtClean="0"/>
              <a:t>Junta Pensamento Estratégico com o Planejamento Estratégico.</a:t>
            </a:r>
          </a:p>
          <a:p>
            <a:r>
              <a:rPr lang="pt-BR" dirty="0" smtClean="0"/>
              <a:t>Tenta alcançar o rumo ótimo.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452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467544" y="1484784"/>
            <a:ext cx="8064896" cy="47525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95536" y="14127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2 32"/>
          <p:cNvSpPr/>
          <p:nvPr/>
        </p:nvSpPr>
        <p:spPr>
          <a:xfrm>
            <a:off x="1205056" y="3521477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234702"/>
              <a:gd name="adj6" fmla="val -3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 smtClean="0"/>
              <a:t>0</a:t>
            </a:r>
            <a:r>
              <a:rPr lang="pt-BR" sz="1400" dirty="0" smtClean="0"/>
              <a:t> Criação do plano</a:t>
            </a:r>
          </a:p>
          <a:p>
            <a:pPr algn="ctr"/>
            <a:r>
              <a:rPr lang="pt-BR" sz="1400" dirty="0" smtClean="0"/>
              <a:t>100% alinhado</a:t>
            </a:r>
            <a:endParaRPr lang="pt-BR" sz="1400" dirty="0"/>
          </a:p>
        </p:txBody>
      </p:sp>
      <p:sp>
        <p:nvSpPr>
          <p:cNvPr id="34" name="Chave direita 33"/>
          <p:cNvSpPr/>
          <p:nvPr/>
        </p:nvSpPr>
        <p:spPr>
          <a:xfrm rot="18019695">
            <a:off x="4262324" y="-1193897"/>
            <a:ext cx="936104" cy="9154740"/>
          </a:xfrm>
          <a:prstGeom prst="rightBrace">
            <a:avLst>
              <a:gd name="adj1" fmla="val 8333"/>
              <a:gd name="adj2" fmla="val 49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o Explicativo 2 34"/>
          <p:cNvSpPr/>
          <p:nvPr/>
        </p:nvSpPr>
        <p:spPr>
          <a:xfrm>
            <a:off x="5940152" y="2738842"/>
            <a:ext cx="2142808" cy="978190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24176"/>
              <a:gd name="adj6" fmla="val -47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 smtClean="0"/>
              <a:t>Se o plano não é controlado, ele começa a desalinhar com relação ao ambiente externo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501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467544" y="1484784"/>
            <a:ext cx="5227476" cy="309634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1680" y="908720"/>
            <a:ext cx="1008112" cy="96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2 32"/>
          <p:cNvSpPr/>
          <p:nvPr/>
        </p:nvSpPr>
        <p:spPr>
          <a:xfrm>
            <a:off x="1205056" y="3521477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210275"/>
              <a:gd name="adj6" fmla="val -31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 smtClean="0"/>
              <a:t>0</a:t>
            </a:r>
            <a:r>
              <a:rPr lang="pt-BR" sz="1400" dirty="0" smtClean="0"/>
              <a:t> Criação do plano</a:t>
            </a:r>
          </a:p>
          <a:p>
            <a:pPr algn="ctr"/>
            <a:r>
              <a:rPr lang="pt-BR" sz="1400" dirty="0" smtClean="0"/>
              <a:t>100% alinhado</a:t>
            </a:r>
            <a:endParaRPr lang="pt-BR" sz="1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5695020" y="1520788"/>
            <a:ext cx="0" cy="30603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 Explicativo 2 30"/>
          <p:cNvSpPr/>
          <p:nvPr/>
        </p:nvSpPr>
        <p:spPr>
          <a:xfrm>
            <a:off x="6263591" y="5229200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82910"/>
              <a:gd name="adj6" fmla="val -2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/>
              <a:t>1</a:t>
            </a:r>
            <a:r>
              <a:rPr lang="pt-BR" sz="1400" dirty="0" smtClean="0"/>
              <a:t> Demorei muito, tenho que fazer uma grande </a:t>
            </a:r>
            <a:r>
              <a:rPr lang="pt-BR" sz="1400" b="1" dirty="0" smtClean="0"/>
              <a:t>readequação </a:t>
            </a:r>
            <a:r>
              <a:rPr lang="pt-BR" sz="1400" dirty="0" smtClean="0"/>
              <a:t>do plano.</a:t>
            </a:r>
            <a:endParaRPr lang="pt-BR" sz="1400" dirty="0"/>
          </a:p>
        </p:txBody>
      </p:sp>
      <p:sp>
        <p:nvSpPr>
          <p:cNvPr id="32" name="Elipse 31"/>
          <p:cNvSpPr/>
          <p:nvPr/>
        </p:nvSpPr>
        <p:spPr>
          <a:xfrm>
            <a:off x="5258351" y="4228748"/>
            <a:ext cx="873337" cy="774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direita 21"/>
          <p:cNvSpPr/>
          <p:nvPr/>
        </p:nvSpPr>
        <p:spPr>
          <a:xfrm>
            <a:off x="5868144" y="1520788"/>
            <a:ext cx="864096" cy="306034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exto Explicativo 2 35"/>
          <p:cNvSpPr/>
          <p:nvPr/>
        </p:nvSpPr>
        <p:spPr>
          <a:xfrm>
            <a:off x="6829983" y="3066969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20495"/>
              <a:gd name="adj4" fmla="val -1796"/>
              <a:gd name="adj5" fmla="val -908"/>
              <a:gd name="adj6" fmla="val -5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Readequação do plano ao ambiente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342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Alinhamento Estratégico entre TI 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Modelo de Henderson e </a:t>
            </a:r>
            <a:r>
              <a:rPr lang="pt-BR" sz="2400" dirty="0" err="1" smtClean="0"/>
              <a:t>Vankatraman</a:t>
            </a:r>
            <a:endParaRPr lang="pt-BR" sz="2400" dirty="0" smtClean="0"/>
          </a:p>
          <a:p>
            <a:pPr lvl="1"/>
            <a:r>
              <a:rPr lang="pt-BR" sz="2400" dirty="0" smtClean="0"/>
              <a:t>Modelo de Alinhamento Estratégico entre negócio e TI</a:t>
            </a:r>
          </a:p>
          <a:p>
            <a:pPr lvl="1"/>
            <a:r>
              <a:rPr lang="pt-BR" sz="2400" dirty="0" smtClean="0"/>
              <a:t>Utilizado pelo ITIL</a:t>
            </a:r>
          </a:p>
          <a:p>
            <a:pPr lvl="1"/>
            <a:r>
              <a:rPr lang="pt-BR" sz="2400" dirty="0" smtClean="0"/>
              <a:t>o alinhamento estratégico é o processo de transformar a estratégia do negócio em estratégias e ações de TI que garantam que os objetivos de negócio sejam apoiados.</a:t>
            </a:r>
          </a:p>
          <a:p>
            <a:pPr lvl="1"/>
            <a:r>
              <a:rPr lang="pt-BR" sz="2400" dirty="0" smtClean="0"/>
              <a:t>Relacionamento entre</a:t>
            </a:r>
          </a:p>
          <a:p>
            <a:pPr lvl="2"/>
            <a:r>
              <a:rPr lang="pt-BR" sz="2000" dirty="0" smtClean="0"/>
              <a:t>Negócio</a:t>
            </a:r>
          </a:p>
          <a:p>
            <a:pPr lvl="3"/>
            <a:r>
              <a:rPr lang="pt-BR" sz="1600" dirty="0" smtClean="0"/>
              <a:t>Estratégia de Negócio</a:t>
            </a:r>
          </a:p>
          <a:p>
            <a:pPr lvl="3"/>
            <a:r>
              <a:rPr lang="pt-BR" sz="1600" dirty="0" smtClean="0"/>
              <a:t>Infraestrutura e Processos Organizacionais</a:t>
            </a:r>
          </a:p>
          <a:p>
            <a:pPr lvl="2"/>
            <a:r>
              <a:rPr lang="pt-BR" sz="2000" dirty="0" smtClean="0"/>
              <a:t>TI</a:t>
            </a:r>
          </a:p>
          <a:p>
            <a:pPr lvl="3"/>
            <a:r>
              <a:rPr lang="pt-BR" sz="1600" dirty="0" smtClean="0"/>
              <a:t>Estratégia de TI</a:t>
            </a:r>
          </a:p>
          <a:p>
            <a:pPr lvl="3"/>
            <a:r>
              <a:rPr lang="pt-BR" sz="1600" dirty="0" smtClean="0"/>
              <a:t>Infraestrutura e Processos de TI</a:t>
            </a:r>
          </a:p>
        </p:txBody>
      </p:sp>
    </p:spTree>
    <p:extLst>
      <p:ext uri="{BB962C8B-B14F-4D97-AF65-F5344CB8AC3E}">
        <p14:creationId xmlns:p14="http://schemas.microsoft.com/office/powerpoint/2010/main" val="9225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PDCA</a:t>
            </a:r>
          </a:p>
          <a:p>
            <a:pPr lvl="1"/>
            <a:r>
              <a:rPr lang="pt-BR" sz="2000" dirty="0" smtClean="0"/>
              <a:t>Sem ele é impossível fazer a gestão do planejamento estratégico.</a:t>
            </a:r>
          </a:p>
          <a:p>
            <a:pPr lvl="1"/>
            <a:r>
              <a:rPr lang="pt-BR" sz="2000" dirty="0" smtClean="0"/>
              <a:t>Ideia de Francis Bacon  em 1620</a:t>
            </a:r>
          </a:p>
          <a:p>
            <a:pPr lvl="1"/>
            <a:r>
              <a:rPr lang="pt-BR" sz="2000" dirty="0" smtClean="0"/>
              <a:t>Aprimorada </a:t>
            </a:r>
            <a:r>
              <a:rPr lang="pt-BR" sz="2000" dirty="0"/>
              <a:t>por </a:t>
            </a:r>
            <a:r>
              <a:rPr lang="pt-BR" sz="2000" dirty="0" err="1" smtClean="0"/>
              <a:t>Shewhart</a:t>
            </a:r>
            <a:r>
              <a:rPr lang="pt-BR" sz="2000" dirty="0" smtClean="0"/>
              <a:t> (1939) e Deming (1986)</a:t>
            </a:r>
            <a:endParaRPr lang="pt-BR" sz="2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77805063"/>
              </p:ext>
            </p:extLst>
          </p:nvPr>
        </p:nvGraphicFramePr>
        <p:xfrm>
          <a:off x="1763688" y="3212976"/>
          <a:ext cx="590465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52672" y="800222"/>
            <a:ext cx="1883560" cy="1728168"/>
            <a:chOff x="152672" y="800222"/>
            <a:chExt cx="1883560" cy="1728168"/>
          </a:xfrm>
        </p:grpSpPr>
        <p:sp>
          <p:nvSpPr>
            <p:cNvPr id="38" name="CaixaDeTexto 37"/>
            <p:cNvSpPr txBox="1"/>
            <p:nvPr/>
          </p:nvSpPr>
          <p:spPr>
            <a:xfrm>
              <a:off x="1288912" y="215905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Check</a:t>
              </a:r>
              <a:endParaRPr lang="pt-BR" dirty="0"/>
            </a:p>
          </p:txBody>
        </p:sp>
        <p:cxnSp>
          <p:nvCxnSpPr>
            <p:cNvPr id="28" name="Conector de seta reta 27"/>
            <p:cNvCxnSpPr/>
            <p:nvPr/>
          </p:nvCxnSpPr>
          <p:spPr>
            <a:xfrm>
              <a:off x="467544" y="1484784"/>
              <a:ext cx="1195028" cy="72008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152672" y="1176456"/>
              <a:ext cx="611560" cy="58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/>
            <p:nvPr/>
          </p:nvCxnSpPr>
          <p:spPr>
            <a:xfrm flipV="1">
              <a:off x="1661237" y="1520788"/>
              <a:ext cx="0" cy="684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175609" y="800222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Plan</a:t>
              </a:r>
              <a:endParaRPr lang="pt-BR" dirty="0"/>
            </a:p>
          </p:txBody>
        </p:sp>
        <p:sp>
          <p:nvSpPr>
            <p:cNvPr id="37" name="CaixaDeTexto 36"/>
            <p:cNvSpPr txBox="1"/>
            <p:nvPr/>
          </p:nvSpPr>
          <p:spPr>
            <a:xfrm rot="1722456">
              <a:off x="825330" y="1541644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Do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 rot="16200000">
              <a:off x="1271439" y="165851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Act</a:t>
              </a:r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1517660" y="2035487"/>
              <a:ext cx="216024" cy="2160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1383748" y="1109583"/>
            <a:ext cx="1820100" cy="1424267"/>
            <a:chOff x="216132" y="1104123"/>
            <a:chExt cx="1820100" cy="1424267"/>
          </a:xfrm>
        </p:grpSpPr>
        <p:sp>
          <p:nvSpPr>
            <p:cNvPr id="51" name="CaixaDeTexto 50"/>
            <p:cNvSpPr txBox="1"/>
            <p:nvPr/>
          </p:nvSpPr>
          <p:spPr>
            <a:xfrm>
              <a:off x="1288912" y="215905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Check</a:t>
              </a:r>
              <a:endParaRPr lang="pt-BR" dirty="0"/>
            </a:p>
          </p:txBody>
        </p:sp>
        <p:cxnSp>
          <p:nvCxnSpPr>
            <p:cNvPr id="52" name="Conector de seta reta 51"/>
            <p:cNvCxnSpPr/>
            <p:nvPr/>
          </p:nvCxnSpPr>
          <p:spPr>
            <a:xfrm>
              <a:off x="467544" y="1484784"/>
              <a:ext cx="1195028" cy="72008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395536" y="141277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Conector reto 53"/>
            <p:cNvCxnSpPr/>
            <p:nvPr/>
          </p:nvCxnSpPr>
          <p:spPr>
            <a:xfrm flipV="1">
              <a:off x="1661237" y="1520788"/>
              <a:ext cx="0" cy="684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216132" y="1104123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Plan</a:t>
              </a:r>
              <a:endParaRPr lang="pt-BR" dirty="0"/>
            </a:p>
          </p:txBody>
        </p:sp>
        <p:sp>
          <p:nvSpPr>
            <p:cNvPr id="56" name="CaixaDeTexto 55"/>
            <p:cNvSpPr txBox="1"/>
            <p:nvPr/>
          </p:nvSpPr>
          <p:spPr>
            <a:xfrm rot="1722456">
              <a:off x="825330" y="1541644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Do</a:t>
              </a:r>
              <a:endParaRPr lang="pt-BR" dirty="0"/>
            </a:p>
          </p:txBody>
        </p:sp>
        <p:sp>
          <p:nvSpPr>
            <p:cNvPr id="57" name="CaixaDeTexto 56"/>
            <p:cNvSpPr txBox="1"/>
            <p:nvPr/>
          </p:nvSpPr>
          <p:spPr>
            <a:xfrm rot="16200000">
              <a:off x="1271439" y="165851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Act</a:t>
              </a:r>
              <a:endParaRPr lang="pt-BR" dirty="0"/>
            </a:p>
          </p:txBody>
        </p:sp>
        <p:sp>
          <p:nvSpPr>
            <p:cNvPr id="58" name="Elipse 57"/>
            <p:cNvSpPr/>
            <p:nvPr/>
          </p:nvSpPr>
          <p:spPr>
            <a:xfrm>
              <a:off x="1517660" y="2035487"/>
              <a:ext cx="216024" cy="2160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3616276" y="110783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</a:t>
            </a:r>
            <a:endParaRPr lang="pt-BR" dirty="0"/>
          </a:p>
        </p:txBody>
      </p:sp>
      <p:cxnSp>
        <p:nvCxnSpPr>
          <p:cNvPr id="61" name="Conector de seta reta 60"/>
          <p:cNvCxnSpPr>
            <a:stCxn id="62" idx="6"/>
          </p:cNvCxnSpPr>
          <p:nvPr/>
        </p:nvCxnSpPr>
        <p:spPr>
          <a:xfrm>
            <a:off x="2931304" y="1485294"/>
            <a:ext cx="1049677" cy="7260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2715280" y="13772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535876" y="106862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Plan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3145074" y="119675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728475" y="9406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Act</a:t>
            </a:r>
            <a:endParaRPr lang="pt-BR" dirty="0"/>
          </a:p>
        </p:txBody>
      </p:sp>
      <p:cxnSp>
        <p:nvCxnSpPr>
          <p:cNvPr id="59" name="Conector de seta reta 58"/>
          <p:cNvCxnSpPr/>
          <p:nvPr/>
        </p:nvCxnSpPr>
        <p:spPr>
          <a:xfrm>
            <a:off x="3980981" y="1561652"/>
            <a:ext cx="1137975" cy="281524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3892117" y="1476850"/>
            <a:ext cx="121632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No plano eu devo definir qual é o % de perda “aceitável”</a:t>
            </a:r>
          </a:p>
          <a:p>
            <a:pPr lvl="1"/>
            <a:r>
              <a:rPr lang="pt-BR" dirty="0" smtClean="0"/>
              <a:t>Qual é o “desalinho aceitável”.</a:t>
            </a:r>
          </a:p>
          <a:p>
            <a:r>
              <a:rPr lang="pt-BR" dirty="0" smtClean="0"/>
              <a:t>A revisão do plano </a:t>
            </a:r>
            <a:r>
              <a:rPr lang="pt-BR" b="1" dirty="0" smtClean="0"/>
              <a:t>não é</a:t>
            </a:r>
            <a:r>
              <a:rPr lang="pt-BR" dirty="0" smtClean="0"/>
              <a:t>...</a:t>
            </a:r>
          </a:p>
          <a:p>
            <a:pPr lvl="1"/>
            <a:r>
              <a:rPr lang="pt-BR" dirty="0" smtClean="0"/>
              <a:t>Jogar tudo fora</a:t>
            </a:r>
          </a:p>
          <a:p>
            <a:pPr lvl="1"/>
            <a:r>
              <a:rPr lang="pt-BR" dirty="0" smtClean="0"/>
              <a:t>Começar do 0 (zero).</a:t>
            </a:r>
          </a:p>
          <a:p>
            <a:r>
              <a:rPr lang="pt-BR" dirty="0" smtClean="0"/>
              <a:t>Empresas que não “sentem dor” quase não fazem Plano Estratégico</a:t>
            </a:r>
          </a:p>
          <a:p>
            <a:pPr lvl="1"/>
            <a:r>
              <a:rPr lang="pt-BR" dirty="0" smtClean="0"/>
              <a:t>Não querem mudar em time que está ganhando</a:t>
            </a:r>
          </a:p>
          <a:p>
            <a:pPr lvl="1"/>
            <a:r>
              <a:rPr lang="pt-BR" dirty="0" smtClean="0"/>
              <a:t>Quando começam a “sentir dor” demoram mais para se acostumar ao plano.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3995936" y="1700808"/>
            <a:ext cx="2736304" cy="4320480"/>
            <a:chOff x="4283968" y="1700808"/>
            <a:chExt cx="2736304" cy="4320480"/>
          </a:xfrm>
        </p:grpSpPr>
        <p:sp>
          <p:nvSpPr>
            <p:cNvPr id="8" name="Retângulo com Único Canto Aparado 7"/>
            <p:cNvSpPr/>
            <p:nvPr/>
          </p:nvSpPr>
          <p:spPr>
            <a:xfrm>
              <a:off x="4716016" y="4185084"/>
              <a:ext cx="1872208" cy="108012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de Ações e Diretrizes</a:t>
              </a:r>
              <a:endParaRPr lang="pt-BR" dirty="0"/>
            </a:p>
          </p:txBody>
        </p:sp>
        <p:sp>
          <p:nvSpPr>
            <p:cNvPr id="9" name="Retângulo com Único Canto Aparado 8"/>
            <p:cNvSpPr/>
            <p:nvPr/>
          </p:nvSpPr>
          <p:spPr>
            <a:xfrm>
              <a:off x="4742036" y="2096852"/>
              <a:ext cx="1872208" cy="108012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Perspectiva Integrada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283968" y="1700808"/>
              <a:ext cx="2736304" cy="4320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accent1">
                      <a:lumMod val="50000"/>
                    </a:schemeClr>
                  </a:solidFill>
                </a:rPr>
                <a:t>Gestão Estratégica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7812360" y="1700808"/>
            <a:ext cx="936104" cy="43204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no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Ambiente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Seta para a esquerda e para a direita 12"/>
          <p:cNvSpPr/>
          <p:nvPr/>
        </p:nvSpPr>
        <p:spPr>
          <a:xfrm>
            <a:off x="6732240" y="3284984"/>
            <a:ext cx="1080120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2 14"/>
          <p:cNvSpPr/>
          <p:nvPr/>
        </p:nvSpPr>
        <p:spPr>
          <a:xfrm>
            <a:off x="5148064" y="6165304"/>
            <a:ext cx="3744416" cy="612648"/>
          </a:xfrm>
          <a:prstGeom prst="borderCallout2">
            <a:avLst>
              <a:gd name="adj1" fmla="val -1980"/>
              <a:gd name="adj2" fmla="val 51023"/>
              <a:gd name="adj3" fmla="val -205131"/>
              <a:gd name="adj4" fmla="val 51507"/>
              <a:gd name="adj5" fmla="val -366356"/>
              <a:gd name="adj6" fmla="val 58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Gestão Estratégica Sempre olha o ambiente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467544" y="1988840"/>
            <a:ext cx="2680072" cy="3384376"/>
            <a:chOff x="899592" y="1988840"/>
            <a:chExt cx="2680072" cy="3384376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899592" y="1988840"/>
              <a:ext cx="2664296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Pensamento Estratégico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915368" y="4077072"/>
              <a:ext cx="2664296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Planejamento Estratégico</a:t>
              </a:r>
              <a:endParaRPr lang="pt-BR" dirty="0"/>
            </a:p>
          </p:txBody>
        </p:sp>
        <p:cxnSp>
          <p:nvCxnSpPr>
            <p:cNvPr id="17" name="Conector de seta reta 16"/>
            <p:cNvCxnSpPr>
              <a:stCxn id="6" idx="2"/>
              <a:endCxn id="7" idx="0"/>
            </p:cNvCxnSpPr>
            <p:nvPr/>
          </p:nvCxnSpPr>
          <p:spPr>
            <a:xfrm>
              <a:off x="2231740" y="3284984"/>
              <a:ext cx="15776" cy="7920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ector de seta reta 19"/>
          <p:cNvCxnSpPr>
            <a:stCxn id="6" idx="3"/>
            <a:endCxn id="9" idx="2"/>
          </p:cNvCxnSpPr>
          <p:nvPr/>
        </p:nvCxnSpPr>
        <p:spPr>
          <a:xfrm>
            <a:off x="3131840" y="2636912"/>
            <a:ext cx="13221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7" idx="3"/>
            <a:endCxn id="8" idx="2"/>
          </p:cNvCxnSpPr>
          <p:nvPr/>
        </p:nvCxnSpPr>
        <p:spPr>
          <a:xfrm>
            <a:off x="3147616" y="4725144"/>
            <a:ext cx="12803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Mudanças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Empresas que fazem gestão de mudanças conseguem</a:t>
            </a:r>
          </a:p>
          <a:p>
            <a:pPr lvl="1"/>
            <a:r>
              <a:rPr lang="pt-BR" dirty="0" smtClean="0"/>
              <a:t>paz interna</a:t>
            </a:r>
          </a:p>
          <a:p>
            <a:pPr lvl="1"/>
            <a:r>
              <a:rPr lang="pt-BR" dirty="0" smtClean="0"/>
              <a:t>Nirvana empresarial</a:t>
            </a:r>
          </a:p>
          <a:p>
            <a:r>
              <a:rPr lang="en-US" i="1" dirty="0" smtClean="0"/>
              <a:t>Chief Change Management Officer </a:t>
            </a:r>
            <a:r>
              <a:rPr lang="en-US" dirty="0" smtClean="0"/>
              <a:t>(CMO)</a:t>
            </a:r>
          </a:p>
          <a:p>
            <a:pPr lvl="1"/>
            <a:r>
              <a:rPr lang="pt-BR" dirty="0" smtClean="0"/>
              <a:t>Tão importante que algumas empresas (</a:t>
            </a:r>
            <a:r>
              <a:rPr lang="pt-BR" dirty="0" err="1" smtClean="0"/>
              <a:t>Walmart</a:t>
            </a:r>
            <a:r>
              <a:rPr lang="pt-BR" dirty="0" smtClean="0"/>
              <a:t>, Bayer, </a:t>
            </a:r>
            <a:r>
              <a:rPr lang="pt-BR" dirty="0" err="1" smtClean="0"/>
              <a:t>Marriot</a:t>
            </a:r>
            <a:r>
              <a:rPr lang="pt-BR" dirty="0" smtClean="0"/>
              <a:t>, IBM) o colocam como Vice-presidente.</a:t>
            </a:r>
          </a:p>
          <a:p>
            <a:r>
              <a:rPr lang="pt-BR" dirty="0" smtClean="0"/>
              <a:t>Há empresas como a </a:t>
            </a:r>
            <a:r>
              <a:rPr lang="pt-BR" dirty="0" err="1" smtClean="0"/>
              <a:t>Jhonson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que possuem </a:t>
            </a:r>
            <a:r>
              <a:rPr lang="pt-BR" dirty="0" err="1" smtClean="0"/>
              <a:t>Change</a:t>
            </a:r>
            <a:r>
              <a:rPr lang="pt-BR" dirty="0" smtClean="0"/>
              <a:t> Management Office (Escritório de Gestão de Mudanças)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7" y="1340768"/>
            <a:ext cx="4298005" cy="35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Departamento pode possuir o seu plano estratégico próprio?</a:t>
            </a:r>
          </a:p>
          <a:p>
            <a:pPr lvl="1"/>
            <a:r>
              <a:rPr lang="pt-BR" dirty="0" smtClean="0"/>
              <a:t>Sim</a:t>
            </a:r>
          </a:p>
          <a:p>
            <a:pPr lvl="1"/>
            <a:r>
              <a:rPr lang="pt-BR" dirty="0" smtClean="0"/>
              <a:t>Para ele o ambiente externo são as outras unidades organizacionais.</a:t>
            </a:r>
          </a:p>
          <a:p>
            <a:pPr lvl="1"/>
            <a:r>
              <a:rPr lang="pt-BR" dirty="0" smtClean="0"/>
              <a:t>Um dos inputs é o plano estratégico da empresa ou de unidades superiores e correlatas.</a:t>
            </a:r>
          </a:p>
          <a:p>
            <a:pPr lvl="1"/>
            <a:r>
              <a:rPr lang="pt-BR" dirty="0" smtClean="0"/>
              <a:t>A Missão do departamento não pode mudar</a:t>
            </a:r>
          </a:p>
          <a:p>
            <a:pPr lvl="1"/>
            <a:r>
              <a:rPr lang="pt-BR" dirty="0" smtClean="0"/>
              <a:t>A visão pode mudar.</a:t>
            </a:r>
          </a:p>
          <a:p>
            <a:pPr lvl="1"/>
            <a:r>
              <a:rPr lang="pt-BR" dirty="0" smtClean="0"/>
              <a:t>A análise SWOT sempre cai bem.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5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SWOT departamental</a:t>
            </a:r>
          </a:p>
          <a:p>
            <a:pPr lvl="1"/>
            <a:r>
              <a:rPr lang="pt-BR" dirty="0" smtClean="0"/>
              <a:t>Oportunidade: Vou receber mais recursos</a:t>
            </a:r>
          </a:p>
          <a:p>
            <a:pPr lvl="1"/>
            <a:r>
              <a:rPr lang="pt-BR" dirty="0" smtClean="0"/>
              <a:t>Ameaça: Serei mais cobrado por isso.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8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597796" y="1628800"/>
            <a:ext cx="2016224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Pensamento Estratégico</a:t>
            </a:r>
            <a:endParaRPr lang="pt-BR" dirty="0"/>
          </a:p>
        </p:txBody>
      </p:sp>
      <p:cxnSp>
        <p:nvCxnSpPr>
          <p:cNvPr id="10" name="Conector de seta reta 9"/>
          <p:cNvCxnSpPr>
            <a:stCxn id="4" idx="2"/>
            <a:endCxn id="12" idx="0"/>
          </p:cNvCxnSpPr>
          <p:nvPr/>
        </p:nvCxnSpPr>
        <p:spPr>
          <a:xfrm>
            <a:off x="4605908" y="2240868"/>
            <a:ext cx="2096" cy="188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3601988" y="4157960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Plano Estratégico Departamental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1115616" y="2429768"/>
            <a:ext cx="6984776" cy="1512168"/>
            <a:chOff x="1115616" y="3284984"/>
            <a:chExt cx="6984776" cy="1512168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259632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Estratégico da Organização</a:t>
              </a:r>
              <a:endParaRPr lang="pt-BR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868144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Estratégico de Unidades Superiores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563888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Processos Organizacionais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3284984"/>
              <a:ext cx="6984776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de seta reta 13"/>
          <p:cNvCxnSpPr>
            <a:stCxn id="12" idx="2"/>
            <a:endCxn id="11" idx="0"/>
          </p:cNvCxnSpPr>
          <p:nvPr/>
        </p:nvCxnSpPr>
        <p:spPr>
          <a:xfrm>
            <a:off x="4608004" y="3941936"/>
            <a:ext cx="2096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3597796" y="5373216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Gestão Estratégica Departamental</a:t>
            </a:r>
            <a:endParaRPr lang="pt-BR" dirty="0"/>
          </a:p>
        </p:txBody>
      </p:sp>
      <p:cxnSp>
        <p:nvCxnSpPr>
          <p:cNvPr id="20" name="Conector de seta reta 19"/>
          <p:cNvCxnSpPr>
            <a:stCxn id="11" idx="2"/>
            <a:endCxn id="19" idx="0"/>
          </p:cNvCxnSpPr>
          <p:nvPr/>
        </p:nvCxnSpPr>
        <p:spPr>
          <a:xfrm flipH="1">
            <a:off x="4605908" y="5022056"/>
            <a:ext cx="4192" cy="351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541596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1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Direcionais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139689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4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Alinhamento Estratégico Modelo de Henderson e </a:t>
            </a:r>
            <a:r>
              <a:rPr lang="pt-BR" dirty="0" err="1" smtClean="0"/>
              <a:t>Vankatraman</a:t>
            </a:r>
            <a:endParaRPr lang="pt-BR" dirty="0"/>
          </a:p>
        </p:txBody>
      </p:sp>
      <p:pic>
        <p:nvPicPr>
          <p:cNvPr id="1026" name="Picture 2" descr="http://www.revistasusp.sibi.usp.br/img/revistas/jistem/v6n2/05f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4883"/>
            <a:ext cx="8064896" cy="51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1691680" y="1700808"/>
            <a:ext cx="1584176" cy="8640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03848" y="1774557"/>
            <a:ext cx="97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Foco da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Matéria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postura da empresa com relação ao ambiente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801709"/>
            <a:ext cx="3960440" cy="3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São: </a:t>
            </a:r>
          </a:p>
          <a:p>
            <a:pPr lvl="1"/>
            <a:r>
              <a:rPr lang="pt-BR" dirty="0" smtClean="0"/>
              <a:t>O negócio</a:t>
            </a:r>
          </a:p>
          <a:p>
            <a:pPr lvl="1"/>
            <a:r>
              <a:rPr lang="pt-BR" dirty="0" smtClean="0"/>
              <a:t>Missão</a:t>
            </a:r>
          </a:p>
          <a:p>
            <a:pPr lvl="1"/>
            <a:r>
              <a:rPr lang="pt-BR" dirty="0" smtClean="0"/>
              <a:t>Visão</a:t>
            </a:r>
          </a:p>
          <a:p>
            <a:pPr lvl="1"/>
            <a:r>
              <a:rPr lang="pt-BR" dirty="0" smtClean="0"/>
              <a:t>Valores</a:t>
            </a:r>
          </a:p>
          <a:p>
            <a:r>
              <a:rPr lang="pt-BR" dirty="0" smtClean="0"/>
              <a:t>São as pedras angulares da estratégia</a:t>
            </a:r>
          </a:p>
          <a:p>
            <a:r>
              <a:rPr lang="pt-BR" dirty="0" smtClean="0"/>
              <a:t>Não podem ser executáveis</a:t>
            </a:r>
          </a:p>
          <a:p>
            <a:r>
              <a:rPr lang="pt-BR" dirty="0" smtClean="0"/>
              <a:t>São guias que funcionam</a:t>
            </a:r>
          </a:p>
          <a:p>
            <a:pPr lvl="1"/>
            <a:r>
              <a:rPr lang="pt-BR" dirty="0" smtClean="0"/>
              <a:t>Como direcionamento</a:t>
            </a:r>
          </a:p>
          <a:p>
            <a:pPr lvl="1"/>
            <a:r>
              <a:rPr lang="pt-BR" dirty="0" smtClean="0"/>
              <a:t>Freio</a:t>
            </a:r>
          </a:p>
          <a:p>
            <a:r>
              <a:rPr lang="pt-BR" dirty="0" smtClean="0"/>
              <a:t>Se não forem aprimoradas continuamente</a:t>
            </a:r>
            <a:endParaRPr lang="pt-BR" dirty="0"/>
          </a:p>
          <a:p>
            <a:pPr lvl="1"/>
            <a:r>
              <a:rPr lang="pt-BR" dirty="0" smtClean="0"/>
              <a:t>Tornam-se camisas-de-força.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5236840"/>
            <a:ext cx="1171217" cy="15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direcionador</a:t>
            </a:r>
          </a:p>
          <a:p>
            <a:pPr lvl="1"/>
            <a:r>
              <a:rPr lang="pt-BR" dirty="0" smtClean="0"/>
              <a:t>Prover conteúdo musical moderno através de rádio (missão)</a:t>
            </a:r>
          </a:p>
          <a:p>
            <a:pPr lvl="1"/>
            <a:r>
              <a:rPr lang="pt-BR" dirty="0" smtClean="0"/>
              <a:t>Não entramos em negociatas de licitações públicas (valor)</a:t>
            </a:r>
          </a:p>
        </p:txBody>
      </p:sp>
    </p:spTree>
    <p:extLst>
      <p:ext uri="{BB962C8B-B14F-4D97-AF65-F5344CB8AC3E}">
        <p14:creationId xmlns:p14="http://schemas.microsoft.com/office/powerpoint/2010/main" val="27269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eu não reviso minha missão eu posso ficar em apuros.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</a:p>
          <a:p>
            <a:pPr lvl="1"/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611560" y="2707463"/>
            <a:ext cx="3960440" cy="1130424"/>
            <a:chOff x="611560" y="2707463"/>
            <a:chExt cx="3960440" cy="1130424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611560" y="2707463"/>
              <a:ext cx="324036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Missão:</a:t>
              </a:r>
            </a:p>
            <a:p>
              <a:pPr algn="ctr"/>
              <a:r>
                <a:rPr lang="pt-BR" dirty="0" smtClean="0"/>
                <a:t>Prover conteúdo musical moderno através de rádio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91880" y="3405839"/>
              <a:ext cx="108012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Em 1999</a:t>
              </a:r>
              <a:endParaRPr lang="pt-BR" dirty="0"/>
            </a:p>
          </p:txBody>
        </p:sp>
      </p:grpSp>
      <p:sp>
        <p:nvSpPr>
          <p:cNvPr id="7" name="Nuvem 6"/>
          <p:cNvSpPr/>
          <p:nvPr/>
        </p:nvSpPr>
        <p:spPr>
          <a:xfrm>
            <a:off x="3707904" y="3837887"/>
            <a:ext cx="2664296" cy="1296144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Internet com banda larga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860032" y="5250904"/>
            <a:ext cx="3960440" cy="1130424"/>
            <a:chOff x="611560" y="2707463"/>
            <a:chExt cx="3960440" cy="1130424"/>
          </a:xfrm>
        </p:grpSpPr>
        <p:sp>
          <p:nvSpPr>
            <p:cNvPr id="9" name="Retângulo de cantos arredondados 8"/>
            <p:cNvSpPr/>
            <p:nvPr/>
          </p:nvSpPr>
          <p:spPr>
            <a:xfrm>
              <a:off x="611560" y="2707463"/>
              <a:ext cx="324036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Missão:</a:t>
              </a:r>
            </a:p>
            <a:p>
              <a:pPr algn="ctr"/>
              <a:r>
                <a:rPr lang="pt-BR" sz="1600" dirty="0" smtClean="0"/>
                <a:t>Prover conteúdo musical moderno através de rádio  &amp; Internet</a:t>
              </a:r>
              <a:endParaRPr lang="pt-BR" sz="1600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3491880" y="3405839"/>
              <a:ext cx="108012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Em 2010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8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funcionar como um freio</a:t>
            </a:r>
            <a:endParaRPr lang="pt-BR" dirty="0"/>
          </a:p>
        </p:txBody>
      </p:sp>
      <p:sp>
        <p:nvSpPr>
          <p:cNvPr id="5" name="Texto explicativo em elipse 4"/>
          <p:cNvSpPr/>
          <p:nvPr/>
        </p:nvSpPr>
        <p:spPr>
          <a:xfrm>
            <a:off x="899592" y="2307814"/>
            <a:ext cx="2232248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Vamos fazer um “</a:t>
            </a:r>
            <a:r>
              <a:rPr lang="pt-BR" sz="1600" dirty="0" err="1" smtClean="0"/>
              <a:t>esqueminha</a:t>
            </a:r>
            <a:r>
              <a:rPr lang="pt-BR" sz="1600" dirty="0" smtClean="0"/>
              <a:t>” para você levar a licitação</a:t>
            </a:r>
            <a:endParaRPr lang="pt-BR" sz="1600" dirty="0"/>
          </a:p>
        </p:txBody>
      </p:sp>
      <p:grpSp>
        <p:nvGrpSpPr>
          <p:cNvPr id="9" name="Grupo 8"/>
          <p:cNvGrpSpPr/>
          <p:nvPr/>
        </p:nvGrpSpPr>
        <p:grpSpPr>
          <a:xfrm>
            <a:off x="3416424" y="2204864"/>
            <a:ext cx="1902920" cy="2659360"/>
            <a:chOff x="3848472" y="2533962"/>
            <a:chExt cx="1902920" cy="265936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192" y="3974122"/>
              <a:ext cx="1219200" cy="1219200"/>
            </a:xfrm>
            <a:prstGeom prst="rect">
              <a:avLst/>
            </a:prstGeom>
          </p:spPr>
        </p:pic>
        <p:sp>
          <p:nvSpPr>
            <p:cNvPr id="7" name="Raio 6"/>
            <p:cNvSpPr/>
            <p:nvPr/>
          </p:nvSpPr>
          <p:spPr>
            <a:xfrm>
              <a:off x="3848472" y="2857128"/>
              <a:ext cx="1512168" cy="100811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532192" y="2533962"/>
              <a:ext cx="994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- Missão</a:t>
              </a:r>
            </a:p>
            <a:p>
              <a:r>
                <a:rPr lang="pt-BR" dirty="0" smtClean="0"/>
                <a:t>- Valores</a:t>
              </a:r>
              <a:endParaRPr lang="pt-BR" dirty="0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1585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855100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3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posso alcançar os meus objetivos modificando o meu escopo?</a:t>
            </a:r>
          </a:p>
          <a:p>
            <a:pPr lvl="1"/>
            <a:r>
              <a:rPr lang="pt-BR" dirty="0" smtClean="0"/>
              <a:t>Integração Vertical, Horizontal  e Celular</a:t>
            </a:r>
          </a:p>
          <a:p>
            <a:pPr lvl="1"/>
            <a:r>
              <a:rPr lang="pt-BR" dirty="0" smtClean="0"/>
              <a:t>Diversificação</a:t>
            </a:r>
          </a:p>
          <a:p>
            <a:pPr lvl="2"/>
            <a:r>
              <a:rPr lang="pt-BR" dirty="0" smtClean="0"/>
              <a:t>Produtos e Serviços</a:t>
            </a:r>
          </a:p>
          <a:p>
            <a:pPr lvl="2"/>
            <a:r>
              <a:rPr lang="pt-BR" dirty="0" smtClean="0"/>
              <a:t>Nichos de mercados</a:t>
            </a:r>
          </a:p>
          <a:p>
            <a:r>
              <a:rPr lang="pt-BR" dirty="0" smtClean="0"/>
              <a:t>O escopo deve ser definido e gerido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6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31516477"/>
              </p:ext>
            </p:extLst>
          </p:nvPr>
        </p:nvGraphicFramePr>
        <p:xfrm>
          <a:off x="216024" y="2693144"/>
          <a:ext cx="8748464" cy="5560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Integração Vertical</a:t>
            </a:r>
          </a:p>
          <a:p>
            <a:r>
              <a:rPr lang="pt-BR" dirty="0"/>
              <a:t>C</a:t>
            </a:r>
            <a:r>
              <a:rPr lang="pt-BR" dirty="0" smtClean="0"/>
              <a:t>oncentra todas as fases da produção de uma matéria-prima, da extração até a colocação do produto final no mercado</a:t>
            </a:r>
          </a:p>
          <a:p>
            <a:r>
              <a:rPr lang="pt-BR" dirty="0" smtClean="0"/>
              <a:t>Trazer o que estava fora para dentro da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3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Integração Horizontal</a:t>
            </a:r>
          </a:p>
          <a:p>
            <a:r>
              <a:rPr lang="pt-BR" sz="2400" dirty="0" smtClean="0"/>
              <a:t>ocorre pela fusão ou absorção de empresas que trabalham com o mesmo tipo de produção industrial</a:t>
            </a:r>
            <a:endParaRPr lang="pt-BR" sz="2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46414122"/>
              </p:ext>
            </p:extLst>
          </p:nvPr>
        </p:nvGraphicFramePr>
        <p:xfrm>
          <a:off x="1979712" y="27631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5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Escopo Organizacional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Novos Produtos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60" y="2931871"/>
            <a:ext cx="1219200" cy="1219200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Nichos de Mercado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3" y="3789040"/>
            <a:ext cx="1656184" cy="1656184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31871"/>
            <a:ext cx="1219200" cy="1219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652213"/>
            <a:ext cx="1219200" cy="12192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327897" y="1044025"/>
            <a:ext cx="2540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Diversificação</a:t>
            </a:r>
            <a:endParaRPr lang="pt-BR" sz="32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54" y="3468006"/>
            <a:ext cx="1219200" cy="12192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50" y="2204864"/>
            <a:ext cx="1184920" cy="1184920"/>
          </a:xfrm>
          <a:prstGeom prst="rect">
            <a:avLst/>
          </a:prstGeom>
        </p:spPr>
      </p:pic>
      <p:pic>
        <p:nvPicPr>
          <p:cNvPr id="1026" name="Picture 2" descr="C:\Users\avelino\AppData\Local\Microsoft\Windows\Temporary Internet Files\Content.IE5\EA112ZKL\MC900155885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54" y="2758219"/>
            <a:ext cx="1208339" cy="11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7" y="3970069"/>
            <a:ext cx="1168723" cy="125610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42" y="2536836"/>
            <a:ext cx="1747912" cy="131093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69" y="3970069"/>
            <a:ext cx="1449057" cy="124391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85" y="5343139"/>
            <a:ext cx="1535517" cy="105654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97" y="5181660"/>
            <a:ext cx="1409821" cy="11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Alinhamento Estratégico de Negócio e TI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79542"/>
            <a:ext cx="5389618" cy="54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699651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0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1" y="2394643"/>
            <a:ext cx="1550223" cy="103435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53" y="1722970"/>
            <a:ext cx="1440160" cy="916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13" y="2494759"/>
            <a:ext cx="1333706" cy="88913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Estratégia de Entrada de Mercado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98" y="3522176"/>
            <a:ext cx="2167714" cy="216771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66" y="2544324"/>
            <a:ext cx="1253891" cy="9112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12" y="5152450"/>
            <a:ext cx="1253891" cy="80936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72902"/>
            <a:ext cx="1246829" cy="102052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8" y="3789040"/>
            <a:ext cx="1387745" cy="92516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19250"/>
            <a:ext cx="1754173" cy="127576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1" y="5779097"/>
            <a:ext cx="1663658" cy="83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775025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7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Corporativa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98" y="3522176"/>
            <a:ext cx="2167714" cy="2167714"/>
          </a:xfrm>
          <a:prstGeom prst="rect">
            <a:avLst/>
          </a:prstGeom>
        </p:spPr>
      </p:pic>
      <p:sp>
        <p:nvSpPr>
          <p:cNvPr id="6" name="Texto explicativo em forma de nuvem 5"/>
          <p:cNvSpPr/>
          <p:nvPr/>
        </p:nvSpPr>
        <p:spPr>
          <a:xfrm>
            <a:off x="1619672" y="2060848"/>
            <a:ext cx="2304256" cy="1368152"/>
          </a:xfrm>
          <a:prstGeom prst="cloudCallout">
            <a:avLst>
              <a:gd name="adj1" fmla="val 36287"/>
              <a:gd name="adj2" fmla="val 95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Liderança em Custo</a:t>
            </a:r>
          </a:p>
          <a:p>
            <a:pPr algn="ctr"/>
            <a:r>
              <a:rPr lang="pt-BR" sz="1200" dirty="0"/>
              <a:t>$</a:t>
            </a:r>
            <a:endParaRPr lang="pt-BR" dirty="0"/>
          </a:p>
        </p:txBody>
      </p:sp>
      <p:sp>
        <p:nvSpPr>
          <p:cNvPr id="7" name="Texto explicativo em forma de nuvem 6"/>
          <p:cNvSpPr/>
          <p:nvPr/>
        </p:nvSpPr>
        <p:spPr>
          <a:xfrm>
            <a:off x="4716016" y="1700808"/>
            <a:ext cx="2304256" cy="1368152"/>
          </a:xfrm>
          <a:prstGeom prst="cloudCallout">
            <a:avLst>
              <a:gd name="adj1" fmla="val -26845"/>
              <a:gd name="adj2" fmla="val 112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Diversificação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9672" y="5805264"/>
            <a:ext cx="613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Entre nos sites das Casas Bahia e </a:t>
            </a:r>
            <a:r>
              <a:rPr lang="pt-BR" dirty="0" err="1" smtClean="0"/>
              <a:t>Fast</a:t>
            </a:r>
            <a:r>
              <a:rPr lang="pt-BR" dirty="0" smtClean="0"/>
              <a:t> Shop e procure pelo </a:t>
            </a:r>
            <a:r>
              <a:rPr lang="pt-BR" dirty="0" err="1" smtClean="0"/>
              <a:t>iPOD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5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678043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4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Implementação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98" y="3522176"/>
            <a:ext cx="2167714" cy="2167714"/>
          </a:xfrm>
          <a:prstGeom prst="rect">
            <a:avLst/>
          </a:prstGeom>
        </p:spPr>
      </p:pic>
      <p:sp>
        <p:nvSpPr>
          <p:cNvPr id="6" name="Texto explicativo em forma de nuvem 5"/>
          <p:cNvSpPr/>
          <p:nvPr/>
        </p:nvSpPr>
        <p:spPr>
          <a:xfrm>
            <a:off x="179512" y="1268760"/>
            <a:ext cx="2808312" cy="1584176"/>
          </a:xfrm>
          <a:prstGeom prst="cloudCallout">
            <a:avLst>
              <a:gd name="adj1" fmla="val 66381"/>
              <a:gd name="adj2" fmla="val 121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eu implemento a minha estratégia?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96003" y="1640841"/>
            <a:ext cx="1219200" cy="1550069"/>
            <a:chOff x="4396003" y="1640841"/>
            <a:chExt cx="1219200" cy="1550069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003" y="1640841"/>
              <a:ext cx="1219200" cy="121920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489852" y="2821578"/>
              <a:ext cx="1031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Produtos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372200" y="2309903"/>
            <a:ext cx="1219200" cy="1588532"/>
            <a:chOff x="6372200" y="2309903"/>
            <a:chExt cx="1219200" cy="1588532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2309903"/>
              <a:ext cx="1219200" cy="1219200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505451" y="3529103"/>
              <a:ext cx="952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Serviços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6450033" y="4038600"/>
            <a:ext cx="1274618" cy="1505405"/>
            <a:chOff x="6450033" y="4038600"/>
            <a:chExt cx="1274618" cy="1505405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451" y="4038600"/>
              <a:ext cx="1219200" cy="121920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6450033" y="5174673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Tecnologia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7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Defina o negócio da empresa</a:t>
            </a:r>
          </a:p>
          <a:p>
            <a:pPr lvl="1"/>
            <a:r>
              <a:rPr lang="pt-BR" dirty="0" smtClean="0"/>
              <a:t>Visão míope</a:t>
            </a:r>
          </a:p>
          <a:p>
            <a:pPr lvl="1"/>
            <a:r>
              <a:rPr lang="pt-BR" dirty="0" smtClean="0"/>
              <a:t>Visão Estratégica</a:t>
            </a:r>
          </a:p>
          <a:p>
            <a:r>
              <a:rPr lang="pt-BR" dirty="0" smtClean="0"/>
              <a:t>Defina a missão</a:t>
            </a:r>
          </a:p>
          <a:p>
            <a:r>
              <a:rPr lang="pt-BR" dirty="0" smtClean="0"/>
              <a:t>Defina a visão</a:t>
            </a:r>
          </a:p>
          <a:p>
            <a:r>
              <a:rPr lang="pt-BR" dirty="0" smtClean="0"/>
              <a:t>Defina os valores</a:t>
            </a:r>
          </a:p>
          <a:p>
            <a:r>
              <a:rPr lang="pt-BR" dirty="0" smtClean="0"/>
              <a:t>Veja as ameaças e oportunidades do ambiente externo.</a:t>
            </a:r>
          </a:p>
          <a:p>
            <a:r>
              <a:rPr lang="pt-BR" dirty="0"/>
              <a:t>Veja as ameaças e oportunidades do </a:t>
            </a:r>
            <a:r>
              <a:rPr lang="pt-BR" dirty="0" err="1" smtClean="0"/>
              <a:t>macroambiente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Veja as forças e fraquezas da sua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1721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Analise forças, fraquezas, oportunidades e ameaças</a:t>
            </a:r>
          </a:p>
          <a:p>
            <a:r>
              <a:rPr lang="pt-BR" dirty="0" smtClean="0"/>
              <a:t>Gere um plano cuja</a:t>
            </a:r>
          </a:p>
          <a:p>
            <a:pPr lvl="1"/>
            <a:r>
              <a:rPr lang="pt-BR" dirty="0" smtClean="0"/>
              <a:t>Forças </a:t>
            </a:r>
          </a:p>
          <a:p>
            <a:pPr lvl="2"/>
            <a:r>
              <a:rPr lang="pt-BR" dirty="0" smtClean="0"/>
              <a:t>façam com que você aproveite oportunidades</a:t>
            </a:r>
          </a:p>
          <a:p>
            <a:pPr lvl="2"/>
            <a:r>
              <a:rPr lang="pt-BR" dirty="0" smtClean="0"/>
              <a:t>Extingam ou diminuam as ameaças</a:t>
            </a:r>
          </a:p>
          <a:p>
            <a:pPr lvl="1"/>
            <a:r>
              <a:rPr lang="pt-BR" dirty="0" smtClean="0"/>
              <a:t>Fraquezas</a:t>
            </a:r>
          </a:p>
          <a:p>
            <a:pPr lvl="2"/>
            <a:r>
              <a:rPr lang="pt-BR" dirty="0" smtClean="0"/>
              <a:t>Sejam tratadas e transformadas em forças</a:t>
            </a:r>
          </a:p>
          <a:p>
            <a:pPr lvl="2"/>
            <a:r>
              <a:rPr lang="pt-BR" dirty="0" smtClean="0"/>
              <a:t>Não façam com que você perca oportunidades.</a:t>
            </a:r>
          </a:p>
          <a:p>
            <a:pPr lvl="2"/>
            <a:r>
              <a:rPr lang="pt-BR" dirty="0" smtClean="0"/>
              <a:t>Não deixem que ameaças atinjam a empresa.</a:t>
            </a:r>
          </a:p>
        </p:txBody>
      </p:sp>
    </p:spTree>
    <p:extLst>
      <p:ext uri="{BB962C8B-B14F-4D97-AF65-F5344CB8AC3E}">
        <p14:creationId xmlns:p14="http://schemas.microsoft.com/office/powerpoint/2010/main" val="31425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Empresa desenvolvedora de Software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411760" y="3094322"/>
            <a:ext cx="4238600" cy="3258941"/>
            <a:chOff x="1475656" y="3068960"/>
            <a:chExt cx="4238600" cy="325894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3068960"/>
              <a:ext cx="2438400" cy="24384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889501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0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negócio</a:t>
            </a:r>
          </a:p>
          <a:p>
            <a:pPr lvl="1"/>
            <a:r>
              <a:rPr lang="pt-BR" dirty="0" smtClean="0"/>
              <a:t>Míope: </a:t>
            </a:r>
            <a:r>
              <a:rPr lang="pt-BR" dirty="0"/>
              <a:t>Desenvolver sistemas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Estratégica: Prover soluções</a:t>
            </a:r>
          </a:p>
          <a:p>
            <a:r>
              <a:rPr lang="pt-BR" dirty="0" smtClean="0"/>
              <a:t>Missão: 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Visão: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3" y="378904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Desenvolver soluções inovadoras de softwares e serviços que superem as expectativas de nossos usuários de forma planejada, ágil e eficaz, com pessoal qualificado, tornando-se uma referência no </a:t>
            </a:r>
            <a:r>
              <a:rPr lang="pt-BR" dirty="0" smtClean="0"/>
              <a:t>mercado brasileiro </a:t>
            </a:r>
            <a:r>
              <a:rPr lang="pt-BR" dirty="0"/>
              <a:t>em planejamento e gestão de projetos.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729" y="544522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Tornar-se em 5 (cinco) anos o referencial de desenvolvimento de soluções </a:t>
            </a:r>
            <a:r>
              <a:rPr lang="pt-BR" dirty="0" smtClean="0"/>
              <a:t>no Brasil.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7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Alinhamento Estratégico de Negócio e TI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primeira coisa que deverá ser definida </a:t>
            </a:r>
          </a:p>
          <a:p>
            <a:pPr lvl="1"/>
            <a:r>
              <a:rPr lang="pt-BR" dirty="0" smtClean="0"/>
              <a:t>Ao começar a estudar o funcionamento da empresa.</a:t>
            </a:r>
          </a:p>
          <a:p>
            <a:pPr lvl="1"/>
            <a:r>
              <a:rPr lang="pt-BR" dirty="0" smtClean="0"/>
              <a:t>Antes de definir o plano estratégico.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6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Depois do pensamento como escrever o plano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Valores</a:t>
            </a:r>
          </a:p>
          <a:p>
            <a:pPr lvl="1"/>
            <a:r>
              <a:rPr lang="pt-BR" dirty="0"/>
              <a:t>Transparência - Tudo que acontece no projeto (bom ou ruim) é apresentado, conversado e negociado com nossos </a:t>
            </a:r>
            <a:r>
              <a:rPr lang="pt-BR" dirty="0" err="1"/>
              <a:t>stakeholders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Não damos jeitinhos, não fazemos "</a:t>
            </a:r>
            <a:r>
              <a:rPr lang="pt-BR" dirty="0" err="1"/>
              <a:t>sisteminhas</a:t>
            </a:r>
            <a:r>
              <a:rPr lang="pt-BR" dirty="0"/>
              <a:t>" - "Jeitinho é o jeito do diabo fazer as coisas" (Avelino Ferreira Gomes Filho, 2011).</a:t>
            </a:r>
          </a:p>
          <a:p>
            <a:pPr lvl="1"/>
            <a:r>
              <a:rPr lang="pt-BR" dirty="0"/>
              <a:t>Comunicação constante entre todos.</a:t>
            </a:r>
          </a:p>
          <a:p>
            <a:pPr lvl="1"/>
            <a:r>
              <a:rPr lang="pt-BR" dirty="0"/>
              <a:t>Comprometimento - Nossa equipe está totalmente comprometida com o desenvolvimento e implantação de cada solução.</a:t>
            </a:r>
          </a:p>
          <a:p>
            <a:pPr lvl="1"/>
            <a:r>
              <a:rPr lang="pt-BR" dirty="0"/>
              <a:t>Respeito à iniciativa do nosso pessoal.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0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err="1" smtClean="0"/>
              <a:t>Affeldt</a:t>
            </a:r>
            <a:r>
              <a:rPr lang="pt-BR" b="1" dirty="0" smtClean="0"/>
              <a:t>, </a:t>
            </a:r>
            <a:r>
              <a:rPr lang="pt-BR" dirty="0" smtClean="0"/>
              <a:t>Fabrício </a:t>
            </a:r>
            <a:r>
              <a:rPr lang="pt-BR" dirty="0" err="1" smtClean="0"/>
              <a:t>Sobrosa</a:t>
            </a:r>
            <a:r>
              <a:rPr lang="pt-BR" dirty="0" smtClean="0"/>
              <a:t> et al. </a:t>
            </a:r>
            <a:r>
              <a:rPr lang="pt-BR" b="1" dirty="0" smtClean="0"/>
              <a:t>- Alinhamento estratégico de tecnologia da informação: análise de modelos e propostas para pesquisas futuras</a:t>
            </a:r>
            <a:r>
              <a:rPr lang="pt-BR" dirty="0" smtClean="0"/>
              <a:t> – São Paulo, 2009</a:t>
            </a:r>
          </a:p>
          <a:p>
            <a:r>
              <a:rPr lang="pt-BR" b="1" dirty="0" smtClean="0"/>
              <a:t>Andrade</a:t>
            </a:r>
            <a:r>
              <a:rPr lang="pt-BR" dirty="0" smtClean="0"/>
              <a:t>, </a:t>
            </a:r>
            <a:r>
              <a:rPr lang="pt-BR" dirty="0" err="1" smtClean="0"/>
              <a:t>Jeime</a:t>
            </a:r>
            <a:r>
              <a:rPr lang="pt-BR" dirty="0" smtClean="0"/>
              <a:t> Nunes - </a:t>
            </a:r>
            <a:r>
              <a:rPr lang="pt-BR" b="1" dirty="0" smtClean="0"/>
              <a:t>Um Processo para Implementação das Práticas ITIL </a:t>
            </a:r>
            <a:r>
              <a:rPr lang="pt-BR" b="1" dirty="0" err="1" smtClean="0"/>
              <a:t>paraGerenciamento</a:t>
            </a:r>
            <a:r>
              <a:rPr lang="pt-BR" b="1" dirty="0" smtClean="0"/>
              <a:t> de Serviços de TI</a:t>
            </a:r>
            <a:r>
              <a:rPr lang="pt-BR" dirty="0" smtClean="0"/>
              <a:t> – Recife, 2008</a:t>
            </a:r>
          </a:p>
          <a:p>
            <a:r>
              <a:rPr lang="pt-BR" b="1" dirty="0" smtClean="0"/>
              <a:t>Coleman</a:t>
            </a:r>
            <a:r>
              <a:rPr lang="pt-BR" dirty="0" smtClean="0"/>
              <a:t>, Preston - </a:t>
            </a:r>
            <a:r>
              <a:rPr lang="pt-BR" b="1" dirty="0" smtClean="0"/>
              <a:t>S</a:t>
            </a:r>
            <a:r>
              <a:rPr lang="en-US" b="1" dirty="0" err="1" smtClean="0"/>
              <a:t>trategic</a:t>
            </a:r>
            <a:r>
              <a:rPr lang="en-US" b="1" dirty="0" smtClean="0"/>
              <a:t> alignment: analysis of perspectives</a:t>
            </a:r>
            <a:r>
              <a:rPr lang="en-US" dirty="0" smtClean="0"/>
              <a:t> – Tampa – USA, 2004</a:t>
            </a:r>
          </a:p>
          <a:p>
            <a:r>
              <a:rPr lang="pt-BR" b="1" dirty="0" err="1" smtClean="0"/>
              <a:t>Decicino</a:t>
            </a:r>
            <a:r>
              <a:rPr lang="pt-BR" b="1" dirty="0" smtClean="0"/>
              <a:t>, </a:t>
            </a:r>
            <a:r>
              <a:rPr lang="pt-BR" dirty="0" smtClean="0"/>
              <a:t>Ronaldo - </a:t>
            </a:r>
            <a:r>
              <a:rPr lang="pt-BR" b="1" dirty="0"/>
              <a:t>Conheça os tipos de concentração </a:t>
            </a:r>
            <a:r>
              <a:rPr lang="pt-BR" b="1" dirty="0" smtClean="0"/>
              <a:t>industrial - </a:t>
            </a:r>
            <a:r>
              <a:rPr lang="pt-BR" dirty="0" smtClean="0">
                <a:hlinkClick r:id="rId2"/>
              </a:rPr>
              <a:t>http://educacao.uol.com.br/geografia/economia-mundial-conheca-os-tipos-de-concentracao-industrial.jhtm</a:t>
            </a:r>
            <a:r>
              <a:rPr lang="pt-BR" dirty="0" smtClean="0"/>
              <a:t> - Acessos em Abril / 2012</a:t>
            </a:r>
            <a:endParaRPr lang="pt-BR" b="1" dirty="0"/>
          </a:p>
          <a:p>
            <a:r>
              <a:rPr lang="en-US" b="1" dirty="0" err="1" smtClean="0"/>
              <a:t>IconArchive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http://www.iconarchive.com</a:t>
            </a:r>
            <a:r>
              <a:rPr lang="en-US" dirty="0" smtClean="0"/>
              <a:t> – </a:t>
            </a:r>
            <a:r>
              <a:rPr lang="en-US" dirty="0" err="1" smtClean="0"/>
              <a:t>Acessos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Maço</a:t>
            </a:r>
            <a:r>
              <a:rPr lang="en-US" dirty="0" smtClean="0"/>
              <a:t> / </a:t>
            </a:r>
            <a:r>
              <a:rPr lang="en-US" dirty="0" err="1" smtClean="0"/>
              <a:t>Abril</a:t>
            </a:r>
            <a:r>
              <a:rPr lang="en-US" dirty="0" smtClean="0"/>
              <a:t> 2012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2355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Potencial Competitivo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6571"/>
            <a:ext cx="4038600" cy="4173220"/>
          </a:xfr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Parto da TI para definir a estratégia de negócio.</a:t>
            </a:r>
          </a:p>
          <a:p>
            <a:r>
              <a:rPr lang="pt-BR" dirty="0" smtClean="0"/>
              <a:t>Estratégia de TI é definida (âncora)</a:t>
            </a:r>
          </a:p>
          <a:p>
            <a:r>
              <a:rPr lang="pt-BR" dirty="0" smtClean="0"/>
              <a:t>A estratégia de negócio é definida com base na TI (pivô)</a:t>
            </a:r>
          </a:p>
          <a:p>
            <a:r>
              <a:rPr lang="pt-BR" dirty="0" smtClean="0"/>
              <a:t>A infraestrutura organizacional é impactada.</a:t>
            </a:r>
          </a:p>
          <a:p>
            <a:r>
              <a:rPr lang="pt-BR" dirty="0" smtClean="0"/>
              <a:t>A Infraestrutura de TI da suporte a tudo.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Americanas.com que mudou a forma como as Americanas fazem negócio.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8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do Potencial Tecnológico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estratégia de negócio é definida (âncora)</a:t>
            </a:r>
          </a:p>
          <a:p>
            <a:r>
              <a:rPr lang="pt-BR" dirty="0" smtClean="0"/>
              <a:t>A TI se alinha a estratégia de negócio (pivô).</a:t>
            </a:r>
          </a:p>
          <a:p>
            <a:r>
              <a:rPr lang="pt-BR" dirty="0" smtClean="0"/>
              <a:t>Ambas definem a infraestrutura de TI necessária</a:t>
            </a:r>
          </a:p>
          <a:p>
            <a:r>
              <a:rPr lang="pt-BR" dirty="0" smtClean="0"/>
              <a:t>A infraestrutura de negócio depende de todo o resto</a:t>
            </a:r>
          </a:p>
          <a:p>
            <a:r>
              <a:rPr lang="pt-BR" dirty="0" smtClean="0"/>
              <a:t>Sobrecarga na TI.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" y="1412776"/>
            <a:ext cx="4647619" cy="4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da Execução Estratégica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Gestão Estratégica de TI é quase inexistente.</a:t>
            </a:r>
          </a:p>
          <a:p>
            <a:r>
              <a:rPr lang="pt-BR" dirty="0" smtClean="0"/>
              <a:t>A TI responde </a:t>
            </a:r>
            <a:r>
              <a:rPr lang="en-US" i="1" dirty="0" smtClean="0"/>
              <a:t>On Demand </a:t>
            </a:r>
            <a:r>
              <a:rPr lang="pt-BR" dirty="0" smtClean="0"/>
              <a:t>(Apaga incêndio)</a:t>
            </a:r>
          </a:p>
          <a:p>
            <a:r>
              <a:rPr lang="pt-BR" dirty="0" smtClean="0"/>
              <a:t>A estratégia da empresa é definida (âncora)</a:t>
            </a:r>
          </a:p>
          <a:p>
            <a:r>
              <a:rPr lang="pt-BR" dirty="0" smtClean="0"/>
              <a:t>A Infraestrutura do negócio é criada (pivô)</a:t>
            </a:r>
          </a:p>
          <a:p>
            <a:r>
              <a:rPr lang="pt-BR" dirty="0" smtClean="0"/>
              <a:t>Ela impacta diretamente na infraestrutura de TI solicitando produtos e serviços.</a:t>
            </a:r>
          </a:p>
          <a:p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5801"/>
            <a:ext cx="4038600" cy="4234760"/>
          </a:xfrm>
        </p:spPr>
      </p:pic>
    </p:spTree>
    <p:extLst>
      <p:ext uri="{BB962C8B-B14F-4D97-AF65-F5344CB8AC3E}">
        <p14:creationId xmlns:p14="http://schemas.microsoft.com/office/powerpoint/2010/main" val="14669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 de Nível de Serviço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0688"/>
            <a:ext cx="4038600" cy="4104987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A TI manda.</a:t>
            </a:r>
          </a:p>
          <a:p>
            <a:r>
              <a:rPr lang="pt-BR" dirty="0" smtClean="0"/>
              <a:t>A estratégia de TI é criada.</a:t>
            </a:r>
          </a:p>
          <a:p>
            <a:r>
              <a:rPr lang="pt-BR" dirty="0" smtClean="0"/>
              <a:t>Ela gera necessidades á Infraestrutura de TI (pivô)</a:t>
            </a:r>
          </a:p>
          <a:p>
            <a:r>
              <a:rPr lang="pt-BR" dirty="0" smtClean="0"/>
              <a:t>Que por sua vez impacta na infraestrutura de negócio.</a:t>
            </a:r>
          </a:p>
          <a:p>
            <a:r>
              <a:rPr lang="pt-BR" dirty="0" smtClean="0"/>
              <a:t>A estratégia de negócios passa por fora do processo apenas apoiando a TI.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Prestadores de serviço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7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1949</Words>
  <Application>Microsoft Office PowerPoint</Application>
  <PresentationFormat>Apresentação na tela (4:3)</PresentationFormat>
  <Paragraphs>371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Tema do Office</vt:lpstr>
      <vt:lpstr>Estratégia Empresarial</vt:lpstr>
      <vt:lpstr>Alinhamento Estratégico entre TI e Negócio</vt:lpstr>
      <vt:lpstr>Alinhamento Estratégico Modelo de Henderson e Vankatraman</vt:lpstr>
      <vt:lpstr>Perspectiva de Alinhamento Estratégico de Negócio e TI</vt:lpstr>
      <vt:lpstr>Perspectiva de Alinhamento Estratégico de Negócio e TI</vt:lpstr>
      <vt:lpstr>Perspectiva de Potencial Competitivo</vt:lpstr>
      <vt:lpstr>Perspectiva do Potencial Tecnológico</vt:lpstr>
      <vt:lpstr>Perspectiva da Execução Estratégica</vt:lpstr>
      <vt:lpstr>Perspectiva de Nível de Serviço</vt:lpstr>
      <vt:lpstr>Conceitos sobre estratégia</vt:lpstr>
      <vt:lpstr>Pensamento estratégico</vt:lpstr>
      <vt:lpstr>Pensamento estratégico</vt:lpstr>
      <vt:lpstr>Pensamento estratégico</vt:lpstr>
      <vt:lpstr>Planejamento Estratégico</vt:lpstr>
      <vt:lpstr>Planejamento Estratégico</vt:lpstr>
      <vt:lpstr>Planejamento Estratégico</vt:lpstr>
      <vt:lpstr>Gestão Estratégica</vt:lpstr>
      <vt:lpstr>Gestão estratégica </vt:lpstr>
      <vt:lpstr>Gestão estratégica </vt:lpstr>
      <vt:lpstr>Gestão Estratégica</vt:lpstr>
      <vt:lpstr>Gestão estratégica </vt:lpstr>
      <vt:lpstr>Gestão Estratégica</vt:lpstr>
      <vt:lpstr>Gestão Estratégica</vt:lpstr>
      <vt:lpstr>Gestão de Mudanças</vt:lpstr>
      <vt:lpstr>Planejamento Estratégico Departamental</vt:lpstr>
      <vt:lpstr>Planejamento Estratégico Departamental</vt:lpstr>
      <vt:lpstr>Planejamento Estratégico Departamental</vt:lpstr>
      <vt:lpstr>Modelo de Formação de Estratégia</vt:lpstr>
      <vt:lpstr>Estratégias Direcionais</vt:lpstr>
      <vt:lpstr>Estratégias Direcionais</vt:lpstr>
      <vt:lpstr>Estratégias Direcionais</vt:lpstr>
      <vt:lpstr>Estratégias Direcionais</vt:lpstr>
      <vt:lpstr>Estratégias Direcionais</vt:lpstr>
      <vt:lpstr>Estratégias Direcionais</vt:lpstr>
      <vt:lpstr>Modelo de Formação de Estratégia</vt:lpstr>
      <vt:lpstr>Estratégias de Escopo Organizacional</vt:lpstr>
      <vt:lpstr>Estratégias de Escopo Organizacional</vt:lpstr>
      <vt:lpstr>Estratégias de Escopo Organizacional</vt:lpstr>
      <vt:lpstr>Estratégias de Escopo Organizacional</vt:lpstr>
      <vt:lpstr>Modelo de Formação de Estratégia</vt:lpstr>
      <vt:lpstr>Estratégia de Entrada de Mercado</vt:lpstr>
      <vt:lpstr>Modelo de Formação de Estratégia</vt:lpstr>
      <vt:lpstr>Estratégia Corporativa</vt:lpstr>
      <vt:lpstr>Modelo de Formação de Estratégia</vt:lpstr>
      <vt:lpstr>Estratégia de Implementação</vt:lpstr>
      <vt:lpstr>Depois do pensamento como escrever o plano</vt:lpstr>
      <vt:lpstr>Depois do pensamento como escrever o plano</vt:lpstr>
      <vt:lpstr>Depois do pensamento como escrever o plano</vt:lpstr>
      <vt:lpstr>Depois do pensamento como escrever o plano</vt:lpstr>
      <vt:lpstr>Depois do pensamento como escrever o plano</vt:lpstr>
      <vt:lpstr>Bibliografia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Empresarial</dc:title>
  <dc:creator>avelino</dc:creator>
  <cp:lastModifiedBy>avelino</cp:lastModifiedBy>
  <cp:revision>97</cp:revision>
  <dcterms:created xsi:type="dcterms:W3CDTF">2012-04-01T16:20:22Z</dcterms:created>
  <dcterms:modified xsi:type="dcterms:W3CDTF">2012-04-15T14:00:46Z</dcterms:modified>
</cp:coreProperties>
</file>