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DADB7-7170-4891-9E3C-E34F80DA0C24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245A-1592-4D92-AC1B-D46E27E04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03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Modelo em</a:t>
            </a:r>
            <a:r>
              <a:rPr lang="pt-BR" baseline="0" dirty="0" smtClean="0"/>
              <a:t> Cascata de </a:t>
            </a:r>
            <a:r>
              <a:rPr lang="pt-BR" baseline="0" dirty="0" err="1" smtClean="0"/>
              <a:t>Sommerville</a:t>
            </a:r>
            <a:r>
              <a:rPr lang="pt-BR" baseline="0" dirty="0" smtClean="0"/>
              <a:t> (2011, p. 30)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5245A-1592-4D92-AC1B-D46E27E040C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0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Modelo em</a:t>
            </a:r>
            <a:r>
              <a:rPr lang="pt-BR" baseline="0" dirty="0" smtClean="0"/>
              <a:t> Cascata de Pressman(2009, p. </a:t>
            </a:r>
            <a:r>
              <a:rPr lang="pt-BR" baseline="0" smtClean="0"/>
              <a:t>39)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5245A-1592-4D92-AC1B-D46E27E040C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06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7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5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6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05F-81F2-4205-8877-586023CF7B69}" type="datetimeFigureOut">
              <a:rPr lang="pt-BR" smtClean="0"/>
              <a:t>11/12/2012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55B0-D18C-4E50-8007-FF21B2649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93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H="1">
            <a:off x="1519434" y="6597352"/>
            <a:ext cx="586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18" idx="2"/>
          </p:cNvCxnSpPr>
          <p:nvPr/>
        </p:nvCxnSpPr>
        <p:spPr>
          <a:xfrm flipV="1">
            <a:off x="1492513" y="1122865"/>
            <a:ext cx="53843" cy="5474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2684745" y="2407112"/>
            <a:ext cx="49285" cy="419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4283968" y="3679230"/>
            <a:ext cx="0" cy="2918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868144" y="4881897"/>
            <a:ext cx="0" cy="171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7380312" y="609329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827584" y="116632"/>
            <a:ext cx="7210161" cy="6163076"/>
            <a:chOff x="827584" y="404664"/>
            <a:chExt cx="7210161" cy="6163076"/>
          </a:xfrm>
        </p:grpSpPr>
        <p:grpSp>
          <p:nvGrpSpPr>
            <p:cNvPr id="17" name="Grupo 16"/>
            <p:cNvGrpSpPr/>
            <p:nvPr/>
          </p:nvGrpSpPr>
          <p:grpSpPr>
            <a:xfrm>
              <a:off x="827584" y="404664"/>
              <a:ext cx="1437543" cy="1006233"/>
              <a:chOff x="1073939" y="36422"/>
              <a:chExt cx="1437543" cy="100623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>
                <a:off x="1073939" y="36422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etângulo 18"/>
              <p:cNvSpPr/>
              <p:nvPr/>
            </p:nvSpPr>
            <p:spPr>
              <a:xfrm>
                <a:off x="1123068" y="85551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kern="1200" dirty="0" smtClean="0"/>
                  <a:t>Definição de Requisitos</a:t>
                </a:r>
                <a:endParaRPr lang="pt-BR" sz="1500" kern="1200" dirty="0"/>
              </a:p>
            </p:txBody>
          </p:sp>
        </p:grpSp>
        <p:sp>
          <p:nvSpPr>
            <p:cNvPr id="20" name="Seta dobrada para cima 19"/>
            <p:cNvSpPr/>
            <p:nvPr/>
          </p:nvSpPr>
          <p:spPr>
            <a:xfrm rot="10800000" flipH="1">
              <a:off x="2299790" y="739868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Grupo 20"/>
            <p:cNvGrpSpPr/>
            <p:nvPr/>
          </p:nvGrpSpPr>
          <p:grpSpPr>
            <a:xfrm>
              <a:off x="2265127" y="1688911"/>
              <a:ext cx="1437543" cy="1006233"/>
              <a:chOff x="2265815" y="1174021"/>
              <a:chExt cx="1437543" cy="1006233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2265815" y="1174021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etângulo 22"/>
              <p:cNvSpPr/>
              <p:nvPr/>
            </p:nvSpPr>
            <p:spPr>
              <a:xfrm>
                <a:off x="2314944" y="1223150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kern="1200" dirty="0" smtClean="0"/>
                  <a:t>Modelagem do sistema</a:t>
                </a:r>
                <a:endParaRPr lang="pt-BR" sz="1500" kern="1200" dirty="0"/>
              </a:p>
            </p:txBody>
          </p:sp>
        </p:grpSp>
        <p:sp>
          <p:nvSpPr>
            <p:cNvPr id="24" name="Seta dobrada para cima 23"/>
            <p:cNvSpPr/>
            <p:nvPr/>
          </p:nvSpPr>
          <p:spPr>
            <a:xfrm rot="10800000" flipH="1">
              <a:off x="3761944" y="1988840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upo 24"/>
            <p:cNvGrpSpPr/>
            <p:nvPr/>
          </p:nvGrpSpPr>
          <p:grpSpPr>
            <a:xfrm>
              <a:off x="3761944" y="2961029"/>
              <a:ext cx="1437543" cy="1006233"/>
              <a:chOff x="3457692" y="2241294"/>
              <a:chExt cx="1437543" cy="1006233"/>
            </a:xfrm>
          </p:grpSpPr>
          <p:sp>
            <p:nvSpPr>
              <p:cNvPr id="26" name="Retângulo de cantos arredondados 25"/>
              <p:cNvSpPr/>
              <p:nvPr/>
            </p:nvSpPr>
            <p:spPr>
              <a:xfrm>
                <a:off x="3457692" y="2241294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Retângulo 26"/>
              <p:cNvSpPr/>
              <p:nvPr/>
            </p:nvSpPr>
            <p:spPr>
              <a:xfrm>
                <a:off x="3506821" y="2290423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kern="1200" dirty="0" smtClean="0"/>
                  <a:t>Implementação e testes unitários</a:t>
                </a:r>
                <a:endParaRPr lang="pt-BR" sz="1500" kern="1200" dirty="0"/>
              </a:p>
            </p:txBody>
          </p:sp>
        </p:grpSp>
        <p:sp>
          <p:nvSpPr>
            <p:cNvPr id="28" name="Seta dobrada para cima 27"/>
            <p:cNvSpPr/>
            <p:nvPr/>
          </p:nvSpPr>
          <p:spPr>
            <a:xfrm rot="10800000" flipH="1">
              <a:off x="5257911" y="3212976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" name="Grupo 28"/>
            <p:cNvGrpSpPr/>
            <p:nvPr/>
          </p:nvGrpSpPr>
          <p:grpSpPr>
            <a:xfrm>
              <a:off x="5211788" y="4163696"/>
              <a:ext cx="1437543" cy="1006233"/>
              <a:chOff x="4649568" y="3371627"/>
              <a:chExt cx="1437543" cy="1006233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4649568" y="3371627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Retângulo 30"/>
              <p:cNvSpPr/>
              <p:nvPr/>
            </p:nvSpPr>
            <p:spPr>
              <a:xfrm>
                <a:off x="4698697" y="3420756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kern="1200" dirty="0" smtClean="0"/>
                  <a:t>Integração e testes de sistema</a:t>
                </a:r>
                <a:endParaRPr lang="pt-BR" sz="1500" kern="1200" dirty="0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600202" y="5561507"/>
              <a:ext cx="1437543" cy="1006233"/>
              <a:chOff x="5841444" y="4501960"/>
              <a:chExt cx="1437543" cy="1006233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5841444" y="4501960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5890573" y="4551089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kern="1200" dirty="0" smtClean="0"/>
                  <a:t>Operação</a:t>
                </a:r>
                <a:endParaRPr lang="pt-BR" sz="1500" kern="1200" dirty="0"/>
              </a:p>
            </p:txBody>
          </p:sp>
        </p:grpSp>
        <p:sp>
          <p:nvSpPr>
            <p:cNvPr id="35" name="Seta dobrada para cima 34"/>
            <p:cNvSpPr/>
            <p:nvPr/>
          </p:nvSpPr>
          <p:spPr>
            <a:xfrm rot="10800000" flipH="1">
              <a:off x="6732240" y="4563086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0840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827584" y="116632"/>
            <a:ext cx="7210161" cy="6163076"/>
            <a:chOff x="827584" y="404664"/>
            <a:chExt cx="7210161" cy="6163076"/>
          </a:xfrm>
        </p:grpSpPr>
        <p:grpSp>
          <p:nvGrpSpPr>
            <p:cNvPr id="17" name="Grupo 16"/>
            <p:cNvGrpSpPr/>
            <p:nvPr/>
          </p:nvGrpSpPr>
          <p:grpSpPr>
            <a:xfrm>
              <a:off x="827584" y="404664"/>
              <a:ext cx="1584176" cy="1284247"/>
              <a:chOff x="1073939" y="36422"/>
              <a:chExt cx="1584176" cy="1284247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>
                <a:off x="1073939" y="36422"/>
                <a:ext cx="1584176" cy="1152128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073939" y="85551"/>
                <a:ext cx="1486671" cy="12351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400" b="1" kern="1200" dirty="0" smtClean="0"/>
                  <a:t>Comunicação</a:t>
                </a:r>
              </a:p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400" dirty="0" smtClean="0"/>
                  <a:t>Iniciação do projeto e obtenção de requisitos</a:t>
                </a:r>
                <a:endParaRPr lang="pt-BR" sz="1400" kern="1200" dirty="0"/>
              </a:p>
            </p:txBody>
          </p:sp>
        </p:grpSp>
        <p:sp>
          <p:nvSpPr>
            <p:cNvPr id="20" name="Seta dobrada para cima 19"/>
            <p:cNvSpPr/>
            <p:nvPr/>
          </p:nvSpPr>
          <p:spPr>
            <a:xfrm rot="10800000" flipH="1">
              <a:off x="2411760" y="739868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Grupo 20"/>
            <p:cNvGrpSpPr/>
            <p:nvPr/>
          </p:nvGrpSpPr>
          <p:grpSpPr>
            <a:xfrm>
              <a:off x="2265127" y="1688911"/>
              <a:ext cx="1437543" cy="1006233"/>
              <a:chOff x="2265815" y="1174021"/>
              <a:chExt cx="1437543" cy="1006233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2265815" y="1174021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etângulo 22"/>
              <p:cNvSpPr/>
              <p:nvPr/>
            </p:nvSpPr>
            <p:spPr>
              <a:xfrm>
                <a:off x="2314944" y="1223150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b="1" kern="1200" dirty="0" smtClean="0"/>
                  <a:t>Planejamento</a:t>
                </a:r>
              </a:p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dirty="0" smtClean="0"/>
                  <a:t>Estimativa, </a:t>
                </a:r>
                <a:r>
                  <a:rPr lang="pt-BR" sz="1500" dirty="0" err="1" smtClean="0"/>
                  <a:t>scheduling</a:t>
                </a:r>
                <a:r>
                  <a:rPr lang="pt-BR" sz="1500" dirty="0" smtClean="0"/>
                  <a:t> e </a:t>
                </a:r>
                <a:r>
                  <a:rPr lang="pt-BR" sz="1500" dirty="0" err="1" smtClean="0"/>
                  <a:t>tracking</a:t>
                </a:r>
                <a:endParaRPr lang="pt-BR" sz="1500" kern="1200" dirty="0"/>
              </a:p>
            </p:txBody>
          </p:sp>
        </p:grpSp>
        <p:sp>
          <p:nvSpPr>
            <p:cNvPr id="24" name="Seta dobrada para cima 23"/>
            <p:cNvSpPr/>
            <p:nvPr/>
          </p:nvSpPr>
          <p:spPr>
            <a:xfrm rot="10800000" flipH="1">
              <a:off x="3761944" y="1988840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upo 24"/>
            <p:cNvGrpSpPr/>
            <p:nvPr/>
          </p:nvGrpSpPr>
          <p:grpSpPr>
            <a:xfrm>
              <a:off x="3761944" y="2961029"/>
              <a:ext cx="1437543" cy="1006233"/>
              <a:chOff x="3457692" y="2241294"/>
              <a:chExt cx="1437543" cy="1006233"/>
            </a:xfrm>
          </p:grpSpPr>
          <p:sp>
            <p:nvSpPr>
              <p:cNvPr id="26" name="Retângulo de cantos arredondados 25"/>
              <p:cNvSpPr/>
              <p:nvPr/>
            </p:nvSpPr>
            <p:spPr>
              <a:xfrm>
                <a:off x="3457692" y="2241294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Retângulo 26"/>
              <p:cNvSpPr/>
              <p:nvPr/>
            </p:nvSpPr>
            <p:spPr>
              <a:xfrm>
                <a:off x="3506821" y="2290423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b="1" kern="1200" dirty="0" smtClean="0"/>
                  <a:t>Modelagem</a:t>
                </a:r>
              </a:p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dirty="0" smtClean="0"/>
                  <a:t>Análise e design</a:t>
                </a:r>
                <a:endParaRPr lang="pt-BR" sz="1500" kern="1200" dirty="0"/>
              </a:p>
            </p:txBody>
          </p:sp>
        </p:grpSp>
        <p:sp>
          <p:nvSpPr>
            <p:cNvPr id="28" name="Seta dobrada para cima 27"/>
            <p:cNvSpPr/>
            <p:nvPr/>
          </p:nvSpPr>
          <p:spPr>
            <a:xfrm rot="10800000" flipH="1">
              <a:off x="5257911" y="3212976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" name="Grupo 28"/>
            <p:cNvGrpSpPr/>
            <p:nvPr/>
          </p:nvGrpSpPr>
          <p:grpSpPr>
            <a:xfrm>
              <a:off x="5211788" y="4163696"/>
              <a:ext cx="1437543" cy="1006233"/>
              <a:chOff x="4649568" y="3371627"/>
              <a:chExt cx="1437543" cy="1006233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4649568" y="3371627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Retângulo 30"/>
              <p:cNvSpPr/>
              <p:nvPr/>
            </p:nvSpPr>
            <p:spPr>
              <a:xfrm>
                <a:off x="4698697" y="3420756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b="1" kern="1200" dirty="0" smtClean="0"/>
                  <a:t>Construção</a:t>
                </a:r>
              </a:p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dirty="0" smtClean="0"/>
                  <a:t>Codificação e testes</a:t>
                </a:r>
                <a:endParaRPr lang="pt-BR" sz="1500" kern="1200" dirty="0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600202" y="5561507"/>
              <a:ext cx="1437543" cy="1006233"/>
              <a:chOff x="5841444" y="4501960"/>
              <a:chExt cx="1437543" cy="1006233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5841444" y="4501960"/>
                <a:ext cx="1437543" cy="100623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5890573" y="4551089"/>
                <a:ext cx="1339285" cy="9079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b="1" kern="1200" dirty="0" err="1" smtClean="0"/>
                  <a:t>Deploy</a:t>
                </a:r>
                <a:endParaRPr lang="pt-BR" sz="1500" b="1" kern="1200" dirty="0" smtClean="0"/>
              </a:p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500" dirty="0" smtClean="0"/>
                  <a:t>Entrega, manutenção e feedback</a:t>
                </a:r>
                <a:endParaRPr lang="pt-BR" sz="1500" kern="1200" dirty="0"/>
              </a:p>
            </p:txBody>
          </p:sp>
        </p:grpSp>
        <p:sp>
          <p:nvSpPr>
            <p:cNvPr id="35" name="Seta dobrada para cima 34"/>
            <p:cNvSpPr/>
            <p:nvPr/>
          </p:nvSpPr>
          <p:spPr>
            <a:xfrm rot="10800000" flipH="1">
              <a:off x="6732240" y="4563086"/>
              <a:ext cx="868480" cy="97218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200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5</cp:revision>
  <dcterms:created xsi:type="dcterms:W3CDTF">2012-12-11T10:08:48Z</dcterms:created>
  <dcterms:modified xsi:type="dcterms:W3CDTF">2012-12-11T11:20:51Z</dcterms:modified>
</cp:coreProperties>
</file>