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4" r:id="rId7"/>
    <p:sldId id="256" r:id="rId8"/>
    <p:sldId id="257" r:id="rId9"/>
    <p:sldId id="258" r:id="rId10"/>
    <p:sldId id="263" r:id="rId11"/>
    <p:sldId id="259" r:id="rId12"/>
    <p:sldId id="264" r:id="rId13"/>
    <p:sldId id="260" r:id="rId14"/>
    <p:sldId id="265" r:id="rId15"/>
    <p:sldId id="261" r:id="rId16"/>
    <p:sldId id="266" r:id="rId17"/>
    <p:sldId id="262" r:id="rId18"/>
    <p:sldId id="267" r:id="rId19"/>
    <p:sldId id="268" r:id="rId20"/>
    <p:sldId id="269" r:id="rId21"/>
    <p:sldId id="270" r:id="rId22"/>
    <p:sldId id="272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9" autoAdjust="0"/>
    <p:restoredTop sz="94660"/>
  </p:normalViewPr>
  <p:slideViewPr>
    <p:cSldViewPr>
      <p:cViewPr>
        <p:scale>
          <a:sx n="66" d="100"/>
          <a:sy n="66" d="100"/>
        </p:scale>
        <p:origin x="-12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01/08/2012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</a:t>
              </a:r>
              <a:r>
                <a:rPr lang="pt-BR" sz="1600" dirty="0" smtClean="0"/>
                <a:t>2%</a:t>
              </a:r>
              <a:r>
                <a:rPr lang="pt-BR" sz="1600" dirty="0" smtClean="0"/>
                <a:t>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</a:t>
              </a:r>
              <a:r>
                <a:rPr lang="pt-BR" sz="1600" dirty="0" smtClean="0"/>
                <a:t>8 %</a:t>
              </a:r>
              <a:r>
                <a:rPr lang="pt-BR" sz="1600" dirty="0" smtClean="0"/>
                <a:t>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1946</Words>
  <Application>Microsoft Office PowerPoint</Application>
  <PresentationFormat>Apresentação na tela (4:3)</PresentationFormat>
  <Paragraphs>504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37</cp:revision>
  <dcterms:created xsi:type="dcterms:W3CDTF">2012-07-29T15:14:00Z</dcterms:created>
  <dcterms:modified xsi:type="dcterms:W3CDTF">2012-08-01T13:05:35Z</dcterms:modified>
</cp:coreProperties>
</file>