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9EEA83-D01F-44F6-B8E1-8488B72E7B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E08AA9E-D14E-41F3-89C0-6F8211C0B898}">
      <dgm:prSet phldrT="[Texto]"/>
      <dgm:spPr/>
      <dgm:t>
        <a:bodyPr/>
        <a:lstStyle/>
        <a:p>
          <a:r>
            <a:rPr lang="pt-BR" dirty="0" smtClean="0"/>
            <a:t>Entrada</a:t>
          </a:r>
          <a:endParaRPr lang="pt-BR" dirty="0"/>
        </a:p>
      </dgm:t>
    </dgm:pt>
    <dgm:pt modelId="{5688A6F9-A265-46BB-B68B-75D8147DA842}" type="parTrans" cxnId="{55DAC334-E777-475A-8CB4-4494BD263C0B}">
      <dgm:prSet/>
      <dgm:spPr/>
      <dgm:t>
        <a:bodyPr/>
        <a:lstStyle/>
        <a:p>
          <a:endParaRPr lang="pt-BR"/>
        </a:p>
      </dgm:t>
    </dgm:pt>
    <dgm:pt modelId="{BFAEA35D-7A01-43A3-9037-47EAB30A7DD0}" type="sibTrans" cxnId="{55DAC334-E777-475A-8CB4-4494BD263C0B}">
      <dgm:prSet/>
      <dgm:spPr/>
      <dgm:t>
        <a:bodyPr/>
        <a:lstStyle/>
        <a:p>
          <a:endParaRPr lang="pt-BR"/>
        </a:p>
      </dgm:t>
    </dgm:pt>
    <dgm:pt modelId="{6347ECB7-48A8-4780-886E-7CEB436EB9BA}">
      <dgm:prSet phldrT="[Texto]"/>
      <dgm:spPr/>
      <dgm:t>
        <a:bodyPr/>
        <a:lstStyle/>
        <a:p>
          <a:r>
            <a:rPr lang="pt-BR" dirty="0" smtClean="0"/>
            <a:t>Processamento</a:t>
          </a:r>
          <a:endParaRPr lang="pt-BR" dirty="0"/>
        </a:p>
      </dgm:t>
    </dgm:pt>
    <dgm:pt modelId="{928D11BD-378B-458D-915C-9665BB8C7B23}" type="parTrans" cxnId="{9431B9FA-97F5-4882-A616-0176A1B2E5FA}">
      <dgm:prSet/>
      <dgm:spPr/>
      <dgm:t>
        <a:bodyPr/>
        <a:lstStyle/>
        <a:p>
          <a:endParaRPr lang="pt-BR"/>
        </a:p>
      </dgm:t>
    </dgm:pt>
    <dgm:pt modelId="{46760505-B74A-4201-A905-2CBB27F0375F}" type="sibTrans" cxnId="{9431B9FA-97F5-4882-A616-0176A1B2E5FA}">
      <dgm:prSet/>
      <dgm:spPr/>
      <dgm:t>
        <a:bodyPr/>
        <a:lstStyle/>
        <a:p>
          <a:endParaRPr lang="pt-BR"/>
        </a:p>
      </dgm:t>
    </dgm:pt>
    <dgm:pt modelId="{43FC15EC-185C-47FD-BD82-1057E1101362}">
      <dgm:prSet phldrT="[Texto]"/>
      <dgm:spPr/>
      <dgm:t>
        <a:bodyPr/>
        <a:lstStyle/>
        <a:p>
          <a:r>
            <a:rPr lang="pt-BR" dirty="0" smtClean="0"/>
            <a:t>Saída</a:t>
          </a:r>
          <a:endParaRPr lang="pt-BR" dirty="0"/>
        </a:p>
      </dgm:t>
    </dgm:pt>
    <dgm:pt modelId="{63898FA2-E80B-46C8-BD3A-97B0DCB86B86}" type="parTrans" cxnId="{965E90E8-73DC-45CA-80C5-DEB1EF801A60}">
      <dgm:prSet/>
      <dgm:spPr/>
      <dgm:t>
        <a:bodyPr/>
        <a:lstStyle/>
        <a:p>
          <a:endParaRPr lang="pt-BR"/>
        </a:p>
      </dgm:t>
    </dgm:pt>
    <dgm:pt modelId="{DC0B743F-74A9-459C-BB1C-7B684BEC44B5}" type="sibTrans" cxnId="{965E90E8-73DC-45CA-80C5-DEB1EF801A60}">
      <dgm:prSet/>
      <dgm:spPr/>
      <dgm:t>
        <a:bodyPr/>
        <a:lstStyle/>
        <a:p>
          <a:endParaRPr lang="pt-BR"/>
        </a:p>
      </dgm:t>
    </dgm:pt>
    <dgm:pt modelId="{D6D0E9D6-DD98-4CC0-B513-6433CF0D8D42}" type="pres">
      <dgm:prSet presAssocID="{209EEA83-D01F-44F6-B8E1-8488B72E7BB2}" presName="Name0" presStyleCnt="0">
        <dgm:presLayoutVars>
          <dgm:dir/>
          <dgm:animLvl val="lvl"/>
          <dgm:resizeHandles val="exact"/>
        </dgm:presLayoutVars>
      </dgm:prSet>
      <dgm:spPr/>
    </dgm:pt>
    <dgm:pt modelId="{DFD0A307-E5E2-49AF-9E9C-A65A0D1BD74B}" type="pres">
      <dgm:prSet presAssocID="{BE08AA9E-D14E-41F3-89C0-6F8211C0B89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5F6B0E2-7536-4681-9E0D-685CC2654229}" type="pres">
      <dgm:prSet presAssocID="{BFAEA35D-7A01-43A3-9037-47EAB30A7DD0}" presName="parTxOnlySpace" presStyleCnt="0"/>
      <dgm:spPr/>
    </dgm:pt>
    <dgm:pt modelId="{6BB9DBCE-601F-45A6-AD8B-655964397742}" type="pres">
      <dgm:prSet presAssocID="{6347ECB7-48A8-4780-886E-7CEB436EB9B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22EEBAF-7EAB-4225-804D-046D1862124E}" type="pres">
      <dgm:prSet presAssocID="{46760505-B74A-4201-A905-2CBB27F0375F}" presName="parTxOnlySpace" presStyleCnt="0"/>
      <dgm:spPr/>
    </dgm:pt>
    <dgm:pt modelId="{0E748EE5-046E-4370-83A5-D8B978BC6533}" type="pres">
      <dgm:prSet presAssocID="{43FC15EC-185C-47FD-BD82-1057E110136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31B9FA-97F5-4882-A616-0176A1B2E5FA}" srcId="{209EEA83-D01F-44F6-B8E1-8488B72E7BB2}" destId="{6347ECB7-48A8-4780-886E-7CEB436EB9BA}" srcOrd="1" destOrd="0" parTransId="{928D11BD-378B-458D-915C-9665BB8C7B23}" sibTransId="{46760505-B74A-4201-A905-2CBB27F0375F}"/>
    <dgm:cxn modelId="{A8D901D5-FE71-412D-9B3C-7A3CC59E5F95}" type="presOf" srcId="{209EEA83-D01F-44F6-B8E1-8488B72E7BB2}" destId="{D6D0E9D6-DD98-4CC0-B513-6433CF0D8D42}" srcOrd="0" destOrd="0" presId="urn:microsoft.com/office/officeart/2005/8/layout/chevron1"/>
    <dgm:cxn modelId="{B2EE5FC7-8585-4160-BC4B-E45EFDDED4CF}" type="presOf" srcId="{43FC15EC-185C-47FD-BD82-1057E1101362}" destId="{0E748EE5-046E-4370-83A5-D8B978BC6533}" srcOrd="0" destOrd="0" presId="urn:microsoft.com/office/officeart/2005/8/layout/chevron1"/>
    <dgm:cxn modelId="{965E90E8-73DC-45CA-80C5-DEB1EF801A60}" srcId="{209EEA83-D01F-44F6-B8E1-8488B72E7BB2}" destId="{43FC15EC-185C-47FD-BD82-1057E1101362}" srcOrd="2" destOrd="0" parTransId="{63898FA2-E80B-46C8-BD3A-97B0DCB86B86}" sibTransId="{DC0B743F-74A9-459C-BB1C-7B684BEC44B5}"/>
    <dgm:cxn modelId="{55DAC334-E777-475A-8CB4-4494BD263C0B}" srcId="{209EEA83-D01F-44F6-B8E1-8488B72E7BB2}" destId="{BE08AA9E-D14E-41F3-89C0-6F8211C0B898}" srcOrd="0" destOrd="0" parTransId="{5688A6F9-A265-46BB-B68B-75D8147DA842}" sibTransId="{BFAEA35D-7A01-43A3-9037-47EAB30A7DD0}"/>
    <dgm:cxn modelId="{DA3315B1-7CDD-4031-AD8B-A54F8BACC9EE}" type="presOf" srcId="{BE08AA9E-D14E-41F3-89C0-6F8211C0B898}" destId="{DFD0A307-E5E2-49AF-9E9C-A65A0D1BD74B}" srcOrd="0" destOrd="0" presId="urn:microsoft.com/office/officeart/2005/8/layout/chevron1"/>
    <dgm:cxn modelId="{B8E90198-21E4-4658-88A9-494BFA3651EC}" type="presOf" srcId="{6347ECB7-48A8-4780-886E-7CEB436EB9BA}" destId="{6BB9DBCE-601F-45A6-AD8B-655964397742}" srcOrd="0" destOrd="0" presId="urn:microsoft.com/office/officeart/2005/8/layout/chevron1"/>
    <dgm:cxn modelId="{0C519662-1FD8-4BCB-8567-12A7FB0C330E}" type="presParOf" srcId="{D6D0E9D6-DD98-4CC0-B513-6433CF0D8D42}" destId="{DFD0A307-E5E2-49AF-9E9C-A65A0D1BD74B}" srcOrd="0" destOrd="0" presId="urn:microsoft.com/office/officeart/2005/8/layout/chevron1"/>
    <dgm:cxn modelId="{49A1FDCE-0978-40EB-960D-E88AC56004D2}" type="presParOf" srcId="{D6D0E9D6-DD98-4CC0-B513-6433CF0D8D42}" destId="{75F6B0E2-7536-4681-9E0D-685CC2654229}" srcOrd="1" destOrd="0" presId="urn:microsoft.com/office/officeart/2005/8/layout/chevron1"/>
    <dgm:cxn modelId="{09DDFA73-52E1-46DA-99C1-91DC8DC3CA50}" type="presParOf" srcId="{D6D0E9D6-DD98-4CC0-B513-6433CF0D8D42}" destId="{6BB9DBCE-601F-45A6-AD8B-655964397742}" srcOrd="2" destOrd="0" presId="urn:microsoft.com/office/officeart/2005/8/layout/chevron1"/>
    <dgm:cxn modelId="{1F919BC1-4AAC-48C7-AAC4-B43D71EE9B2F}" type="presParOf" srcId="{D6D0E9D6-DD98-4CC0-B513-6433CF0D8D42}" destId="{022EEBAF-7EAB-4225-804D-046D1862124E}" srcOrd="3" destOrd="0" presId="urn:microsoft.com/office/officeart/2005/8/layout/chevron1"/>
    <dgm:cxn modelId="{FCE30B8F-755C-4B5E-9A1E-6FCE6AC4D78C}" type="presParOf" srcId="{D6D0E9D6-DD98-4CC0-B513-6433CF0D8D42}" destId="{0E748EE5-046E-4370-83A5-D8B978BC653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0C6204-160F-4294-A4B0-F91DA7465A2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211F8CD-9747-434C-8FED-EE3BFBD859D4}">
      <dgm:prSet phldrT="[Texto]"/>
      <dgm:spPr/>
      <dgm:t>
        <a:bodyPr/>
        <a:lstStyle/>
        <a:p>
          <a:r>
            <a:rPr lang="pt-BR" dirty="0" smtClean="0"/>
            <a:t>Presidente</a:t>
          </a:r>
          <a:endParaRPr lang="pt-BR" dirty="0"/>
        </a:p>
      </dgm:t>
    </dgm:pt>
    <dgm:pt modelId="{6E86811D-59A9-4D11-85ED-8A7B25663EE3}" type="parTrans" cxnId="{CEA38EC1-2198-4DD4-BD24-36E297DCB41E}">
      <dgm:prSet/>
      <dgm:spPr/>
      <dgm:t>
        <a:bodyPr/>
        <a:lstStyle/>
        <a:p>
          <a:endParaRPr lang="pt-BR"/>
        </a:p>
      </dgm:t>
    </dgm:pt>
    <dgm:pt modelId="{35ED69C1-7AF4-461E-A7C9-9C8FEF5C07A4}" type="sibTrans" cxnId="{CEA38EC1-2198-4DD4-BD24-36E297DCB41E}">
      <dgm:prSet/>
      <dgm:spPr/>
      <dgm:t>
        <a:bodyPr/>
        <a:lstStyle/>
        <a:p>
          <a:endParaRPr lang="pt-BR"/>
        </a:p>
      </dgm:t>
    </dgm:pt>
    <dgm:pt modelId="{441ABA40-D501-4B39-A25C-600E26D10099}" type="asst">
      <dgm:prSet phldrT="[Texto]"/>
      <dgm:spPr/>
      <dgm:t>
        <a:bodyPr/>
        <a:lstStyle/>
        <a:p>
          <a:r>
            <a:rPr lang="pt-BR" dirty="0" smtClean="0"/>
            <a:t>Assessor</a:t>
          </a:r>
          <a:endParaRPr lang="pt-BR" dirty="0"/>
        </a:p>
      </dgm:t>
    </dgm:pt>
    <dgm:pt modelId="{B54D7AB2-377F-4C41-B2CA-C0B160BA0ED5}" type="parTrans" cxnId="{2944E0BD-8D8B-498A-B609-9381F4DFB7A3}">
      <dgm:prSet/>
      <dgm:spPr/>
      <dgm:t>
        <a:bodyPr/>
        <a:lstStyle/>
        <a:p>
          <a:endParaRPr lang="pt-BR"/>
        </a:p>
      </dgm:t>
    </dgm:pt>
    <dgm:pt modelId="{E7D1F0A4-2F6E-4897-B179-7192520BFD7A}" type="sibTrans" cxnId="{2944E0BD-8D8B-498A-B609-9381F4DFB7A3}">
      <dgm:prSet/>
      <dgm:spPr/>
      <dgm:t>
        <a:bodyPr/>
        <a:lstStyle/>
        <a:p>
          <a:endParaRPr lang="pt-BR"/>
        </a:p>
      </dgm:t>
    </dgm:pt>
    <dgm:pt modelId="{A11F9B5F-5EA8-4312-917C-8CED96B7D80C}">
      <dgm:prSet phldrT="[Texto]"/>
      <dgm:spPr/>
      <dgm:t>
        <a:bodyPr/>
        <a:lstStyle/>
        <a:p>
          <a:r>
            <a:rPr lang="pt-BR" dirty="0" smtClean="0"/>
            <a:t>Produção</a:t>
          </a:r>
          <a:endParaRPr lang="pt-BR" dirty="0"/>
        </a:p>
      </dgm:t>
    </dgm:pt>
    <dgm:pt modelId="{A4C11AC3-BF4A-4EF8-BB9E-C5738B701526}" type="parTrans" cxnId="{54EDCF51-E1D3-46EE-8684-7ECF6D635F8D}">
      <dgm:prSet/>
      <dgm:spPr/>
      <dgm:t>
        <a:bodyPr/>
        <a:lstStyle/>
        <a:p>
          <a:endParaRPr lang="pt-BR"/>
        </a:p>
      </dgm:t>
    </dgm:pt>
    <dgm:pt modelId="{6102AF85-E287-4DF6-80AB-301FCD6893A3}" type="sibTrans" cxnId="{54EDCF51-E1D3-46EE-8684-7ECF6D635F8D}">
      <dgm:prSet/>
      <dgm:spPr/>
      <dgm:t>
        <a:bodyPr/>
        <a:lstStyle/>
        <a:p>
          <a:endParaRPr lang="pt-BR"/>
        </a:p>
      </dgm:t>
    </dgm:pt>
    <dgm:pt modelId="{A4423249-DE58-43FA-AF75-55A386CCA0A0}">
      <dgm:prSet phldrT="[Texto]"/>
      <dgm:spPr/>
      <dgm:t>
        <a:bodyPr/>
        <a:lstStyle/>
        <a:p>
          <a:r>
            <a:rPr lang="pt-BR" dirty="0" smtClean="0"/>
            <a:t>Administração</a:t>
          </a:r>
          <a:endParaRPr lang="pt-BR" dirty="0"/>
        </a:p>
      </dgm:t>
    </dgm:pt>
    <dgm:pt modelId="{167B522B-57E9-489C-A5C6-4F76AB08F467}" type="parTrans" cxnId="{888BA07D-6254-4A47-BA7F-AB7EAFE178E6}">
      <dgm:prSet/>
      <dgm:spPr/>
      <dgm:t>
        <a:bodyPr/>
        <a:lstStyle/>
        <a:p>
          <a:endParaRPr lang="pt-BR"/>
        </a:p>
      </dgm:t>
    </dgm:pt>
    <dgm:pt modelId="{5EA05202-530A-460A-91CD-7F9F2ECF53FC}" type="sibTrans" cxnId="{888BA07D-6254-4A47-BA7F-AB7EAFE178E6}">
      <dgm:prSet/>
      <dgm:spPr/>
      <dgm:t>
        <a:bodyPr/>
        <a:lstStyle/>
        <a:p>
          <a:endParaRPr lang="pt-BR"/>
        </a:p>
      </dgm:t>
    </dgm:pt>
    <dgm:pt modelId="{8D41B3AE-CDA3-4AA3-85A7-2C65835330B7}">
      <dgm:prSet phldrT="[Texto]"/>
      <dgm:spPr/>
      <dgm:t>
        <a:bodyPr/>
        <a:lstStyle/>
        <a:p>
          <a:r>
            <a:rPr lang="pt-BR" dirty="0" smtClean="0"/>
            <a:t>Logística</a:t>
          </a:r>
          <a:endParaRPr lang="pt-BR" dirty="0"/>
        </a:p>
      </dgm:t>
    </dgm:pt>
    <dgm:pt modelId="{5CEE0E2C-C1D2-483D-80FE-001028209AB5}" type="parTrans" cxnId="{CEB915BC-68AF-46FD-8370-B3FF244B8E01}">
      <dgm:prSet/>
      <dgm:spPr/>
      <dgm:t>
        <a:bodyPr/>
        <a:lstStyle/>
        <a:p>
          <a:endParaRPr lang="pt-BR"/>
        </a:p>
      </dgm:t>
    </dgm:pt>
    <dgm:pt modelId="{7893A084-0466-445C-864A-94144820D50F}" type="sibTrans" cxnId="{CEB915BC-68AF-46FD-8370-B3FF244B8E01}">
      <dgm:prSet/>
      <dgm:spPr/>
      <dgm:t>
        <a:bodyPr/>
        <a:lstStyle/>
        <a:p>
          <a:endParaRPr lang="pt-BR"/>
        </a:p>
      </dgm:t>
    </dgm:pt>
    <dgm:pt modelId="{F9CA0F84-A092-48E7-BFDD-692328A8664B}" type="pres">
      <dgm:prSet presAssocID="{F10C6204-160F-4294-A4B0-F91DA7465A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744A88-02EE-433C-89F6-CB4C53302D24}" type="pres">
      <dgm:prSet presAssocID="{3211F8CD-9747-434C-8FED-EE3BFBD859D4}" presName="hierRoot1" presStyleCnt="0">
        <dgm:presLayoutVars>
          <dgm:hierBranch val="init"/>
        </dgm:presLayoutVars>
      </dgm:prSet>
      <dgm:spPr/>
    </dgm:pt>
    <dgm:pt modelId="{2210A3FC-8F40-4C2F-AE4F-276CE8AD291C}" type="pres">
      <dgm:prSet presAssocID="{3211F8CD-9747-434C-8FED-EE3BFBD859D4}" presName="rootComposite1" presStyleCnt="0"/>
      <dgm:spPr/>
    </dgm:pt>
    <dgm:pt modelId="{F0072C85-ED26-4B09-A119-702CA3C1A44A}" type="pres">
      <dgm:prSet presAssocID="{3211F8CD-9747-434C-8FED-EE3BFBD859D4}" presName="rootText1" presStyleLbl="node0" presStyleIdx="0" presStyleCnt="1">
        <dgm:presLayoutVars>
          <dgm:chPref val="3"/>
        </dgm:presLayoutVars>
      </dgm:prSet>
      <dgm:spPr/>
    </dgm:pt>
    <dgm:pt modelId="{115025CB-7383-4B69-8C01-69E886BD7684}" type="pres">
      <dgm:prSet presAssocID="{3211F8CD-9747-434C-8FED-EE3BFBD859D4}" presName="rootConnector1" presStyleLbl="node1" presStyleIdx="0" presStyleCnt="0"/>
      <dgm:spPr/>
    </dgm:pt>
    <dgm:pt modelId="{2838F58A-DBF9-4872-BD9C-B857685C5D81}" type="pres">
      <dgm:prSet presAssocID="{3211F8CD-9747-434C-8FED-EE3BFBD859D4}" presName="hierChild2" presStyleCnt="0"/>
      <dgm:spPr/>
    </dgm:pt>
    <dgm:pt modelId="{6B9FD090-76BD-4173-8FEB-CC1F808A7D72}" type="pres">
      <dgm:prSet presAssocID="{A4C11AC3-BF4A-4EF8-BB9E-C5738B701526}" presName="Name37" presStyleLbl="parChTrans1D2" presStyleIdx="0" presStyleCnt="4"/>
      <dgm:spPr/>
    </dgm:pt>
    <dgm:pt modelId="{49030225-B91E-4904-8B76-E06A3774883D}" type="pres">
      <dgm:prSet presAssocID="{A11F9B5F-5EA8-4312-917C-8CED96B7D80C}" presName="hierRoot2" presStyleCnt="0">
        <dgm:presLayoutVars>
          <dgm:hierBranch val="init"/>
        </dgm:presLayoutVars>
      </dgm:prSet>
      <dgm:spPr/>
    </dgm:pt>
    <dgm:pt modelId="{30E68DF5-E9C4-49F2-B64C-C7F45480C979}" type="pres">
      <dgm:prSet presAssocID="{A11F9B5F-5EA8-4312-917C-8CED96B7D80C}" presName="rootComposite" presStyleCnt="0"/>
      <dgm:spPr/>
    </dgm:pt>
    <dgm:pt modelId="{BC4D7B9C-7982-43C5-B0B5-BC4E365181D7}" type="pres">
      <dgm:prSet presAssocID="{A11F9B5F-5EA8-4312-917C-8CED96B7D80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F3E2D1-DA54-4814-94FD-BB66D2673DB1}" type="pres">
      <dgm:prSet presAssocID="{A11F9B5F-5EA8-4312-917C-8CED96B7D80C}" presName="rootConnector" presStyleLbl="node2" presStyleIdx="0" presStyleCnt="3"/>
      <dgm:spPr/>
    </dgm:pt>
    <dgm:pt modelId="{42F31E91-1CEA-4A69-A764-07E0FB9CC3F8}" type="pres">
      <dgm:prSet presAssocID="{A11F9B5F-5EA8-4312-917C-8CED96B7D80C}" presName="hierChild4" presStyleCnt="0"/>
      <dgm:spPr/>
    </dgm:pt>
    <dgm:pt modelId="{9393ED4E-8764-425B-AF63-3FE802B355B3}" type="pres">
      <dgm:prSet presAssocID="{A11F9B5F-5EA8-4312-917C-8CED96B7D80C}" presName="hierChild5" presStyleCnt="0"/>
      <dgm:spPr/>
    </dgm:pt>
    <dgm:pt modelId="{430FD624-1ABD-4A97-AAFF-CF4BB0377AF4}" type="pres">
      <dgm:prSet presAssocID="{167B522B-57E9-489C-A5C6-4F76AB08F467}" presName="Name37" presStyleLbl="parChTrans1D2" presStyleIdx="1" presStyleCnt="4"/>
      <dgm:spPr/>
    </dgm:pt>
    <dgm:pt modelId="{DFDE7325-4DA3-4BFB-9F22-0D827F2E423D}" type="pres">
      <dgm:prSet presAssocID="{A4423249-DE58-43FA-AF75-55A386CCA0A0}" presName="hierRoot2" presStyleCnt="0">
        <dgm:presLayoutVars>
          <dgm:hierBranch val="init"/>
        </dgm:presLayoutVars>
      </dgm:prSet>
      <dgm:spPr/>
    </dgm:pt>
    <dgm:pt modelId="{146AF486-D9CA-4270-B425-1AE74F8FB3FA}" type="pres">
      <dgm:prSet presAssocID="{A4423249-DE58-43FA-AF75-55A386CCA0A0}" presName="rootComposite" presStyleCnt="0"/>
      <dgm:spPr/>
    </dgm:pt>
    <dgm:pt modelId="{63D01B4E-CCCC-471B-89C3-7657FC597942}" type="pres">
      <dgm:prSet presAssocID="{A4423249-DE58-43FA-AF75-55A386CCA0A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2559BE-E7E8-45BF-A5C2-99BEAD080117}" type="pres">
      <dgm:prSet presAssocID="{A4423249-DE58-43FA-AF75-55A386CCA0A0}" presName="rootConnector" presStyleLbl="node2" presStyleIdx="1" presStyleCnt="3"/>
      <dgm:spPr/>
    </dgm:pt>
    <dgm:pt modelId="{95386F2A-F26F-4FA8-9FE1-C9427B84F56F}" type="pres">
      <dgm:prSet presAssocID="{A4423249-DE58-43FA-AF75-55A386CCA0A0}" presName="hierChild4" presStyleCnt="0"/>
      <dgm:spPr/>
    </dgm:pt>
    <dgm:pt modelId="{B2FB4565-BC61-4207-913C-66A9C1377DF9}" type="pres">
      <dgm:prSet presAssocID="{A4423249-DE58-43FA-AF75-55A386CCA0A0}" presName="hierChild5" presStyleCnt="0"/>
      <dgm:spPr/>
    </dgm:pt>
    <dgm:pt modelId="{2F5A02EE-4D0F-4386-B61F-C6699597033A}" type="pres">
      <dgm:prSet presAssocID="{5CEE0E2C-C1D2-483D-80FE-001028209AB5}" presName="Name37" presStyleLbl="parChTrans1D2" presStyleIdx="2" presStyleCnt="4"/>
      <dgm:spPr/>
    </dgm:pt>
    <dgm:pt modelId="{1C4F411F-F1C2-4BC5-A723-04B6C561D066}" type="pres">
      <dgm:prSet presAssocID="{8D41B3AE-CDA3-4AA3-85A7-2C65835330B7}" presName="hierRoot2" presStyleCnt="0">
        <dgm:presLayoutVars>
          <dgm:hierBranch val="init"/>
        </dgm:presLayoutVars>
      </dgm:prSet>
      <dgm:spPr/>
    </dgm:pt>
    <dgm:pt modelId="{B2B7C48C-343F-4D92-B528-A4B8A377464E}" type="pres">
      <dgm:prSet presAssocID="{8D41B3AE-CDA3-4AA3-85A7-2C65835330B7}" presName="rootComposite" presStyleCnt="0"/>
      <dgm:spPr/>
    </dgm:pt>
    <dgm:pt modelId="{53481B7A-630D-4F31-B90B-C15078C81923}" type="pres">
      <dgm:prSet presAssocID="{8D41B3AE-CDA3-4AA3-85A7-2C65835330B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C89CD7-8EC9-4FE0-B308-BC727D0554CE}" type="pres">
      <dgm:prSet presAssocID="{8D41B3AE-CDA3-4AA3-85A7-2C65835330B7}" presName="rootConnector" presStyleLbl="node2" presStyleIdx="2" presStyleCnt="3"/>
      <dgm:spPr/>
    </dgm:pt>
    <dgm:pt modelId="{4F8BE128-0308-4F6C-A6CD-09CC2047A210}" type="pres">
      <dgm:prSet presAssocID="{8D41B3AE-CDA3-4AA3-85A7-2C65835330B7}" presName="hierChild4" presStyleCnt="0"/>
      <dgm:spPr/>
    </dgm:pt>
    <dgm:pt modelId="{CA0A5112-C073-4B53-BA43-FD269C7C8D26}" type="pres">
      <dgm:prSet presAssocID="{8D41B3AE-CDA3-4AA3-85A7-2C65835330B7}" presName="hierChild5" presStyleCnt="0"/>
      <dgm:spPr/>
    </dgm:pt>
    <dgm:pt modelId="{4B53A8B0-A7BE-4252-BC65-F381649DC95D}" type="pres">
      <dgm:prSet presAssocID="{3211F8CD-9747-434C-8FED-EE3BFBD859D4}" presName="hierChild3" presStyleCnt="0"/>
      <dgm:spPr/>
    </dgm:pt>
    <dgm:pt modelId="{56ACF258-52A0-4499-9DE1-372CF44C396B}" type="pres">
      <dgm:prSet presAssocID="{B54D7AB2-377F-4C41-B2CA-C0B160BA0ED5}" presName="Name111" presStyleLbl="parChTrans1D2" presStyleIdx="3" presStyleCnt="4"/>
      <dgm:spPr/>
    </dgm:pt>
    <dgm:pt modelId="{1C0C6DC7-0528-4505-8B7A-B2C14E78B87D}" type="pres">
      <dgm:prSet presAssocID="{441ABA40-D501-4B39-A25C-600E26D10099}" presName="hierRoot3" presStyleCnt="0">
        <dgm:presLayoutVars>
          <dgm:hierBranch val="init"/>
        </dgm:presLayoutVars>
      </dgm:prSet>
      <dgm:spPr/>
    </dgm:pt>
    <dgm:pt modelId="{9F3126F7-C4FD-46DF-8720-D97925BE07F9}" type="pres">
      <dgm:prSet presAssocID="{441ABA40-D501-4B39-A25C-600E26D10099}" presName="rootComposite3" presStyleCnt="0"/>
      <dgm:spPr/>
    </dgm:pt>
    <dgm:pt modelId="{D4A3BCA9-E8E5-4598-92DA-DCC2940960D3}" type="pres">
      <dgm:prSet presAssocID="{441ABA40-D501-4B39-A25C-600E26D10099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4CCABB-AA81-4340-9D4F-F6D01DB19BE5}" type="pres">
      <dgm:prSet presAssocID="{441ABA40-D501-4B39-A25C-600E26D10099}" presName="rootConnector3" presStyleLbl="asst1" presStyleIdx="0" presStyleCnt="1"/>
      <dgm:spPr/>
    </dgm:pt>
    <dgm:pt modelId="{730D5E77-E473-4EE1-B3C8-C64B88FFD917}" type="pres">
      <dgm:prSet presAssocID="{441ABA40-D501-4B39-A25C-600E26D10099}" presName="hierChild6" presStyleCnt="0"/>
      <dgm:spPr/>
    </dgm:pt>
    <dgm:pt modelId="{E090F4C9-5159-48A5-AD9C-26FE19BD4135}" type="pres">
      <dgm:prSet presAssocID="{441ABA40-D501-4B39-A25C-600E26D10099}" presName="hierChild7" presStyleCnt="0"/>
      <dgm:spPr/>
    </dgm:pt>
  </dgm:ptLst>
  <dgm:cxnLst>
    <dgm:cxn modelId="{FD176978-FE78-47EC-8A92-80CABBE27044}" type="presOf" srcId="{8D41B3AE-CDA3-4AA3-85A7-2C65835330B7}" destId="{53481B7A-630D-4F31-B90B-C15078C81923}" srcOrd="0" destOrd="0" presId="urn:microsoft.com/office/officeart/2005/8/layout/orgChart1"/>
    <dgm:cxn modelId="{41D82CEC-5615-4B4F-8972-4BADBD3A293C}" type="presOf" srcId="{A4C11AC3-BF4A-4EF8-BB9E-C5738B701526}" destId="{6B9FD090-76BD-4173-8FEB-CC1F808A7D72}" srcOrd="0" destOrd="0" presId="urn:microsoft.com/office/officeart/2005/8/layout/orgChart1"/>
    <dgm:cxn modelId="{888BA07D-6254-4A47-BA7F-AB7EAFE178E6}" srcId="{3211F8CD-9747-434C-8FED-EE3BFBD859D4}" destId="{A4423249-DE58-43FA-AF75-55A386CCA0A0}" srcOrd="2" destOrd="0" parTransId="{167B522B-57E9-489C-A5C6-4F76AB08F467}" sibTransId="{5EA05202-530A-460A-91CD-7F9F2ECF53FC}"/>
    <dgm:cxn modelId="{7961F973-BF20-4807-B50C-9AA48C571962}" type="presOf" srcId="{441ABA40-D501-4B39-A25C-600E26D10099}" destId="{D54CCABB-AA81-4340-9D4F-F6D01DB19BE5}" srcOrd="1" destOrd="0" presId="urn:microsoft.com/office/officeart/2005/8/layout/orgChart1"/>
    <dgm:cxn modelId="{CEB915BC-68AF-46FD-8370-B3FF244B8E01}" srcId="{3211F8CD-9747-434C-8FED-EE3BFBD859D4}" destId="{8D41B3AE-CDA3-4AA3-85A7-2C65835330B7}" srcOrd="3" destOrd="0" parTransId="{5CEE0E2C-C1D2-483D-80FE-001028209AB5}" sibTransId="{7893A084-0466-445C-864A-94144820D50F}"/>
    <dgm:cxn modelId="{77A0AD41-8D87-4E8A-BFDB-EBAEFB6F018E}" type="presOf" srcId="{5CEE0E2C-C1D2-483D-80FE-001028209AB5}" destId="{2F5A02EE-4D0F-4386-B61F-C6699597033A}" srcOrd="0" destOrd="0" presId="urn:microsoft.com/office/officeart/2005/8/layout/orgChart1"/>
    <dgm:cxn modelId="{983A4B1C-529A-48AF-8504-F516D7CB2E39}" type="presOf" srcId="{A4423249-DE58-43FA-AF75-55A386CCA0A0}" destId="{63D01B4E-CCCC-471B-89C3-7657FC597942}" srcOrd="0" destOrd="0" presId="urn:microsoft.com/office/officeart/2005/8/layout/orgChart1"/>
    <dgm:cxn modelId="{46181EA0-146C-4DC8-8568-84EA6F33B4BA}" type="presOf" srcId="{8D41B3AE-CDA3-4AA3-85A7-2C65835330B7}" destId="{02C89CD7-8EC9-4FE0-B308-BC727D0554CE}" srcOrd="1" destOrd="0" presId="urn:microsoft.com/office/officeart/2005/8/layout/orgChart1"/>
    <dgm:cxn modelId="{727228F9-6D26-4ED3-A2CD-99B04ECEB796}" type="presOf" srcId="{441ABA40-D501-4B39-A25C-600E26D10099}" destId="{D4A3BCA9-E8E5-4598-92DA-DCC2940960D3}" srcOrd="0" destOrd="0" presId="urn:microsoft.com/office/officeart/2005/8/layout/orgChart1"/>
    <dgm:cxn modelId="{F038FC2B-74A7-40B8-8A5C-A572D16A23AF}" type="presOf" srcId="{B54D7AB2-377F-4C41-B2CA-C0B160BA0ED5}" destId="{56ACF258-52A0-4499-9DE1-372CF44C396B}" srcOrd="0" destOrd="0" presId="urn:microsoft.com/office/officeart/2005/8/layout/orgChart1"/>
    <dgm:cxn modelId="{557E127B-6E73-4BFE-85DA-7BBBC0A84D4C}" type="presOf" srcId="{3211F8CD-9747-434C-8FED-EE3BFBD859D4}" destId="{115025CB-7383-4B69-8C01-69E886BD7684}" srcOrd="1" destOrd="0" presId="urn:microsoft.com/office/officeart/2005/8/layout/orgChart1"/>
    <dgm:cxn modelId="{EA1D2CEF-C2A8-446D-9A36-5409584CAFB5}" type="presOf" srcId="{167B522B-57E9-489C-A5C6-4F76AB08F467}" destId="{430FD624-1ABD-4A97-AAFF-CF4BB0377AF4}" srcOrd="0" destOrd="0" presId="urn:microsoft.com/office/officeart/2005/8/layout/orgChart1"/>
    <dgm:cxn modelId="{3B48FB40-2515-4F07-8DB2-8C22F9DE984A}" type="presOf" srcId="{A4423249-DE58-43FA-AF75-55A386CCA0A0}" destId="{132559BE-E7E8-45BF-A5C2-99BEAD080117}" srcOrd="1" destOrd="0" presId="urn:microsoft.com/office/officeart/2005/8/layout/orgChart1"/>
    <dgm:cxn modelId="{2944E0BD-8D8B-498A-B609-9381F4DFB7A3}" srcId="{3211F8CD-9747-434C-8FED-EE3BFBD859D4}" destId="{441ABA40-D501-4B39-A25C-600E26D10099}" srcOrd="0" destOrd="0" parTransId="{B54D7AB2-377F-4C41-B2CA-C0B160BA0ED5}" sibTransId="{E7D1F0A4-2F6E-4897-B179-7192520BFD7A}"/>
    <dgm:cxn modelId="{5C1221E6-E973-42EC-B8D0-8173EC2DC794}" type="presOf" srcId="{A11F9B5F-5EA8-4312-917C-8CED96B7D80C}" destId="{BC4D7B9C-7982-43C5-B0B5-BC4E365181D7}" srcOrd="0" destOrd="0" presId="urn:microsoft.com/office/officeart/2005/8/layout/orgChart1"/>
    <dgm:cxn modelId="{9B4C0D98-33EE-4338-8BE8-F5D3B4DA8572}" type="presOf" srcId="{F10C6204-160F-4294-A4B0-F91DA7465A2B}" destId="{F9CA0F84-A092-48E7-BFDD-692328A8664B}" srcOrd="0" destOrd="0" presId="urn:microsoft.com/office/officeart/2005/8/layout/orgChart1"/>
    <dgm:cxn modelId="{8843D355-DE21-42E0-BC45-8C86B9340B9C}" type="presOf" srcId="{3211F8CD-9747-434C-8FED-EE3BFBD859D4}" destId="{F0072C85-ED26-4B09-A119-702CA3C1A44A}" srcOrd="0" destOrd="0" presId="urn:microsoft.com/office/officeart/2005/8/layout/orgChart1"/>
    <dgm:cxn modelId="{BD46270A-4EA6-4C8C-9481-17FC2838DF4D}" type="presOf" srcId="{A11F9B5F-5EA8-4312-917C-8CED96B7D80C}" destId="{22F3E2D1-DA54-4814-94FD-BB66D2673DB1}" srcOrd="1" destOrd="0" presId="urn:microsoft.com/office/officeart/2005/8/layout/orgChart1"/>
    <dgm:cxn modelId="{54EDCF51-E1D3-46EE-8684-7ECF6D635F8D}" srcId="{3211F8CD-9747-434C-8FED-EE3BFBD859D4}" destId="{A11F9B5F-5EA8-4312-917C-8CED96B7D80C}" srcOrd="1" destOrd="0" parTransId="{A4C11AC3-BF4A-4EF8-BB9E-C5738B701526}" sibTransId="{6102AF85-E287-4DF6-80AB-301FCD6893A3}"/>
    <dgm:cxn modelId="{CEA38EC1-2198-4DD4-BD24-36E297DCB41E}" srcId="{F10C6204-160F-4294-A4B0-F91DA7465A2B}" destId="{3211F8CD-9747-434C-8FED-EE3BFBD859D4}" srcOrd="0" destOrd="0" parTransId="{6E86811D-59A9-4D11-85ED-8A7B25663EE3}" sibTransId="{35ED69C1-7AF4-461E-A7C9-9C8FEF5C07A4}"/>
    <dgm:cxn modelId="{8C033853-401D-4098-86D7-619CC58F8863}" type="presParOf" srcId="{F9CA0F84-A092-48E7-BFDD-692328A8664B}" destId="{01744A88-02EE-433C-89F6-CB4C53302D24}" srcOrd="0" destOrd="0" presId="urn:microsoft.com/office/officeart/2005/8/layout/orgChart1"/>
    <dgm:cxn modelId="{6FEA3277-5EE2-4D52-BFF1-3EFA9926F5B0}" type="presParOf" srcId="{01744A88-02EE-433C-89F6-CB4C53302D24}" destId="{2210A3FC-8F40-4C2F-AE4F-276CE8AD291C}" srcOrd="0" destOrd="0" presId="urn:microsoft.com/office/officeart/2005/8/layout/orgChart1"/>
    <dgm:cxn modelId="{8044CF60-549B-431F-9D31-261588549F13}" type="presParOf" srcId="{2210A3FC-8F40-4C2F-AE4F-276CE8AD291C}" destId="{F0072C85-ED26-4B09-A119-702CA3C1A44A}" srcOrd="0" destOrd="0" presId="urn:microsoft.com/office/officeart/2005/8/layout/orgChart1"/>
    <dgm:cxn modelId="{45672938-E5D4-4127-BC42-424F10FBA66B}" type="presParOf" srcId="{2210A3FC-8F40-4C2F-AE4F-276CE8AD291C}" destId="{115025CB-7383-4B69-8C01-69E886BD7684}" srcOrd="1" destOrd="0" presId="urn:microsoft.com/office/officeart/2005/8/layout/orgChart1"/>
    <dgm:cxn modelId="{E56DD64E-ADB7-4A85-9692-C8B253BADA65}" type="presParOf" srcId="{01744A88-02EE-433C-89F6-CB4C53302D24}" destId="{2838F58A-DBF9-4872-BD9C-B857685C5D81}" srcOrd="1" destOrd="0" presId="urn:microsoft.com/office/officeart/2005/8/layout/orgChart1"/>
    <dgm:cxn modelId="{1EEAB5FD-59A3-426F-AE67-C48FE2655E4C}" type="presParOf" srcId="{2838F58A-DBF9-4872-BD9C-B857685C5D81}" destId="{6B9FD090-76BD-4173-8FEB-CC1F808A7D72}" srcOrd="0" destOrd="0" presId="urn:microsoft.com/office/officeart/2005/8/layout/orgChart1"/>
    <dgm:cxn modelId="{17560371-0BF5-40EA-B76D-04958F0CAF61}" type="presParOf" srcId="{2838F58A-DBF9-4872-BD9C-B857685C5D81}" destId="{49030225-B91E-4904-8B76-E06A3774883D}" srcOrd="1" destOrd="0" presId="urn:microsoft.com/office/officeart/2005/8/layout/orgChart1"/>
    <dgm:cxn modelId="{0F556028-84B7-4965-B9BC-332ECA3D7619}" type="presParOf" srcId="{49030225-B91E-4904-8B76-E06A3774883D}" destId="{30E68DF5-E9C4-49F2-B64C-C7F45480C979}" srcOrd="0" destOrd="0" presId="urn:microsoft.com/office/officeart/2005/8/layout/orgChart1"/>
    <dgm:cxn modelId="{03EE9D13-E9CD-4E1D-BA8D-0F4F60B84BF8}" type="presParOf" srcId="{30E68DF5-E9C4-49F2-B64C-C7F45480C979}" destId="{BC4D7B9C-7982-43C5-B0B5-BC4E365181D7}" srcOrd="0" destOrd="0" presId="urn:microsoft.com/office/officeart/2005/8/layout/orgChart1"/>
    <dgm:cxn modelId="{8FA4A231-F37E-4CBF-B9F3-61C5B6EFF70E}" type="presParOf" srcId="{30E68DF5-E9C4-49F2-B64C-C7F45480C979}" destId="{22F3E2D1-DA54-4814-94FD-BB66D2673DB1}" srcOrd="1" destOrd="0" presId="urn:microsoft.com/office/officeart/2005/8/layout/orgChart1"/>
    <dgm:cxn modelId="{59C25699-E007-429A-B349-BC0D0A4DC13A}" type="presParOf" srcId="{49030225-B91E-4904-8B76-E06A3774883D}" destId="{42F31E91-1CEA-4A69-A764-07E0FB9CC3F8}" srcOrd="1" destOrd="0" presId="urn:microsoft.com/office/officeart/2005/8/layout/orgChart1"/>
    <dgm:cxn modelId="{7BECCB16-A014-4088-B38F-D1CB1740E2A9}" type="presParOf" srcId="{49030225-B91E-4904-8B76-E06A3774883D}" destId="{9393ED4E-8764-425B-AF63-3FE802B355B3}" srcOrd="2" destOrd="0" presId="urn:microsoft.com/office/officeart/2005/8/layout/orgChart1"/>
    <dgm:cxn modelId="{24DC3103-2487-4EFE-B34C-18A0D53CDB93}" type="presParOf" srcId="{2838F58A-DBF9-4872-BD9C-B857685C5D81}" destId="{430FD624-1ABD-4A97-AAFF-CF4BB0377AF4}" srcOrd="2" destOrd="0" presId="urn:microsoft.com/office/officeart/2005/8/layout/orgChart1"/>
    <dgm:cxn modelId="{691070AD-E7BF-49E0-902D-5066E5EB4A1D}" type="presParOf" srcId="{2838F58A-DBF9-4872-BD9C-B857685C5D81}" destId="{DFDE7325-4DA3-4BFB-9F22-0D827F2E423D}" srcOrd="3" destOrd="0" presId="urn:microsoft.com/office/officeart/2005/8/layout/orgChart1"/>
    <dgm:cxn modelId="{5E669439-807D-48E0-95E9-03B4C4EA515E}" type="presParOf" srcId="{DFDE7325-4DA3-4BFB-9F22-0D827F2E423D}" destId="{146AF486-D9CA-4270-B425-1AE74F8FB3FA}" srcOrd="0" destOrd="0" presId="urn:microsoft.com/office/officeart/2005/8/layout/orgChart1"/>
    <dgm:cxn modelId="{59A8A0B8-7875-4080-B6A0-CFA5F45EFACB}" type="presParOf" srcId="{146AF486-D9CA-4270-B425-1AE74F8FB3FA}" destId="{63D01B4E-CCCC-471B-89C3-7657FC597942}" srcOrd="0" destOrd="0" presId="urn:microsoft.com/office/officeart/2005/8/layout/orgChart1"/>
    <dgm:cxn modelId="{AA97707A-EC24-4C75-8194-7E0A16D6A553}" type="presParOf" srcId="{146AF486-D9CA-4270-B425-1AE74F8FB3FA}" destId="{132559BE-E7E8-45BF-A5C2-99BEAD080117}" srcOrd="1" destOrd="0" presId="urn:microsoft.com/office/officeart/2005/8/layout/orgChart1"/>
    <dgm:cxn modelId="{221EDCE8-0D80-474D-996C-FD6D156A77B7}" type="presParOf" srcId="{DFDE7325-4DA3-4BFB-9F22-0D827F2E423D}" destId="{95386F2A-F26F-4FA8-9FE1-C9427B84F56F}" srcOrd="1" destOrd="0" presId="urn:microsoft.com/office/officeart/2005/8/layout/orgChart1"/>
    <dgm:cxn modelId="{E308D396-F813-47DE-80AC-8A3C7E98009E}" type="presParOf" srcId="{DFDE7325-4DA3-4BFB-9F22-0D827F2E423D}" destId="{B2FB4565-BC61-4207-913C-66A9C1377DF9}" srcOrd="2" destOrd="0" presId="urn:microsoft.com/office/officeart/2005/8/layout/orgChart1"/>
    <dgm:cxn modelId="{60688FFF-5C91-46FA-8587-7D9F7CFCCB62}" type="presParOf" srcId="{2838F58A-DBF9-4872-BD9C-B857685C5D81}" destId="{2F5A02EE-4D0F-4386-B61F-C6699597033A}" srcOrd="4" destOrd="0" presId="urn:microsoft.com/office/officeart/2005/8/layout/orgChart1"/>
    <dgm:cxn modelId="{9B2BCD42-57E3-4DC9-B9C5-D44227ADFA96}" type="presParOf" srcId="{2838F58A-DBF9-4872-BD9C-B857685C5D81}" destId="{1C4F411F-F1C2-4BC5-A723-04B6C561D066}" srcOrd="5" destOrd="0" presId="urn:microsoft.com/office/officeart/2005/8/layout/orgChart1"/>
    <dgm:cxn modelId="{7363430B-6A8F-464B-BBA6-F87796A1E475}" type="presParOf" srcId="{1C4F411F-F1C2-4BC5-A723-04B6C561D066}" destId="{B2B7C48C-343F-4D92-B528-A4B8A377464E}" srcOrd="0" destOrd="0" presId="urn:microsoft.com/office/officeart/2005/8/layout/orgChart1"/>
    <dgm:cxn modelId="{489AD89C-4018-4CB6-AC17-226581A80437}" type="presParOf" srcId="{B2B7C48C-343F-4D92-B528-A4B8A377464E}" destId="{53481B7A-630D-4F31-B90B-C15078C81923}" srcOrd="0" destOrd="0" presId="urn:microsoft.com/office/officeart/2005/8/layout/orgChart1"/>
    <dgm:cxn modelId="{46930004-1F47-4E68-96FF-A13141178D61}" type="presParOf" srcId="{B2B7C48C-343F-4D92-B528-A4B8A377464E}" destId="{02C89CD7-8EC9-4FE0-B308-BC727D0554CE}" srcOrd="1" destOrd="0" presId="urn:microsoft.com/office/officeart/2005/8/layout/orgChart1"/>
    <dgm:cxn modelId="{F1051145-4061-4C0F-98D8-06F8A48CA804}" type="presParOf" srcId="{1C4F411F-F1C2-4BC5-A723-04B6C561D066}" destId="{4F8BE128-0308-4F6C-A6CD-09CC2047A210}" srcOrd="1" destOrd="0" presId="urn:microsoft.com/office/officeart/2005/8/layout/orgChart1"/>
    <dgm:cxn modelId="{02909D6C-C223-4957-9795-AECD5959DA41}" type="presParOf" srcId="{1C4F411F-F1C2-4BC5-A723-04B6C561D066}" destId="{CA0A5112-C073-4B53-BA43-FD269C7C8D26}" srcOrd="2" destOrd="0" presId="urn:microsoft.com/office/officeart/2005/8/layout/orgChart1"/>
    <dgm:cxn modelId="{ABE7A2EF-7EF7-47B3-8F14-5101E4B5586F}" type="presParOf" srcId="{01744A88-02EE-433C-89F6-CB4C53302D24}" destId="{4B53A8B0-A7BE-4252-BC65-F381649DC95D}" srcOrd="2" destOrd="0" presId="urn:microsoft.com/office/officeart/2005/8/layout/orgChart1"/>
    <dgm:cxn modelId="{4F6BF82D-1F44-4510-9017-A557A8CE58D7}" type="presParOf" srcId="{4B53A8B0-A7BE-4252-BC65-F381649DC95D}" destId="{56ACF258-52A0-4499-9DE1-372CF44C396B}" srcOrd="0" destOrd="0" presId="urn:microsoft.com/office/officeart/2005/8/layout/orgChart1"/>
    <dgm:cxn modelId="{099DD358-824C-4ED8-9739-495D6EB3DB8C}" type="presParOf" srcId="{4B53A8B0-A7BE-4252-BC65-F381649DC95D}" destId="{1C0C6DC7-0528-4505-8B7A-B2C14E78B87D}" srcOrd="1" destOrd="0" presId="urn:microsoft.com/office/officeart/2005/8/layout/orgChart1"/>
    <dgm:cxn modelId="{EDB23B3E-7775-4B0F-8B7E-CCF4728C4858}" type="presParOf" srcId="{1C0C6DC7-0528-4505-8B7A-B2C14E78B87D}" destId="{9F3126F7-C4FD-46DF-8720-D97925BE07F9}" srcOrd="0" destOrd="0" presId="urn:microsoft.com/office/officeart/2005/8/layout/orgChart1"/>
    <dgm:cxn modelId="{A7AC4305-675E-44C9-BFE8-938CC7E50AE0}" type="presParOf" srcId="{9F3126F7-C4FD-46DF-8720-D97925BE07F9}" destId="{D4A3BCA9-E8E5-4598-92DA-DCC2940960D3}" srcOrd="0" destOrd="0" presId="urn:microsoft.com/office/officeart/2005/8/layout/orgChart1"/>
    <dgm:cxn modelId="{F65B9BAB-765E-4746-A6B0-67D5DC0685FE}" type="presParOf" srcId="{9F3126F7-C4FD-46DF-8720-D97925BE07F9}" destId="{D54CCABB-AA81-4340-9D4F-F6D01DB19BE5}" srcOrd="1" destOrd="0" presId="urn:microsoft.com/office/officeart/2005/8/layout/orgChart1"/>
    <dgm:cxn modelId="{2BE671EF-223F-4656-817F-8F6731EECBBA}" type="presParOf" srcId="{1C0C6DC7-0528-4505-8B7A-B2C14E78B87D}" destId="{730D5E77-E473-4EE1-B3C8-C64B88FFD917}" srcOrd="1" destOrd="0" presId="urn:microsoft.com/office/officeart/2005/8/layout/orgChart1"/>
    <dgm:cxn modelId="{AACF3975-BA1D-4E3B-9E83-A54A2CB84F1A}" type="presParOf" srcId="{1C0C6DC7-0528-4505-8B7A-B2C14E78B87D}" destId="{E090F4C9-5159-48A5-AD9C-26FE19BD413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0A307-E5E2-49AF-9E9C-A65A0D1BD74B}">
      <dsp:nvSpPr>
        <dsp:cNvPr id="0" name=""/>
        <dsp:cNvSpPr/>
      </dsp:nvSpPr>
      <dsp:spPr>
        <a:xfrm>
          <a:off x="1785" y="15968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Entrada</a:t>
          </a:r>
          <a:endParaRPr lang="pt-BR" sz="1500" kern="1200" dirty="0"/>
        </a:p>
      </dsp:txBody>
      <dsp:txXfrm>
        <a:off x="436958" y="1596826"/>
        <a:ext cx="1305521" cy="870346"/>
      </dsp:txXfrm>
    </dsp:sp>
    <dsp:sp modelId="{6BB9DBCE-601F-45A6-AD8B-655964397742}">
      <dsp:nvSpPr>
        <dsp:cNvPr id="0" name=""/>
        <dsp:cNvSpPr/>
      </dsp:nvSpPr>
      <dsp:spPr>
        <a:xfrm>
          <a:off x="1960066" y="15968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Processamento</a:t>
          </a:r>
          <a:endParaRPr lang="pt-BR" sz="1500" kern="1200" dirty="0"/>
        </a:p>
      </dsp:txBody>
      <dsp:txXfrm>
        <a:off x="2395239" y="1596826"/>
        <a:ext cx="1305521" cy="870346"/>
      </dsp:txXfrm>
    </dsp:sp>
    <dsp:sp modelId="{0E748EE5-046E-4370-83A5-D8B978BC6533}">
      <dsp:nvSpPr>
        <dsp:cNvPr id="0" name=""/>
        <dsp:cNvSpPr/>
      </dsp:nvSpPr>
      <dsp:spPr>
        <a:xfrm>
          <a:off x="3918346" y="15968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Saída</a:t>
          </a:r>
          <a:endParaRPr lang="pt-BR" sz="1500" kern="1200" dirty="0"/>
        </a:p>
      </dsp:txBody>
      <dsp:txXfrm>
        <a:off x="4353519" y="1596826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CF258-52A0-4499-9DE1-372CF44C396B}">
      <dsp:nvSpPr>
        <dsp:cNvPr id="0" name=""/>
        <dsp:cNvSpPr/>
      </dsp:nvSpPr>
      <dsp:spPr>
        <a:xfrm>
          <a:off x="1937336" y="640850"/>
          <a:ext cx="126723" cy="555169"/>
        </a:xfrm>
        <a:custGeom>
          <a:avLst/>
          <a:gdLst/>
          <a:ahLst/>
          <a:cxnLst/>
          <a:rect l="0" t="0" r="0" b="0"/>
          <a:pathLst>
            <a:path>
              <a:moveTo>
                <a:pt x="126723" y="0"/>
              </a:moveTo>
              <a:lnTo>
                <a:pt x="126723" y="555169"/>
              </a:lnTo>
              <a:lnTo>
                <a:pt x="0" y="5551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A02EE-4D0F-4386-B61F-C6699597033A}">
      <dsp:nvSpPr>
        <dsp:cNvPr id="0" name=""/>
        <dsp:cNvSpPr/>
      </dsp:nvSpPr>
      <dsp:spPr>
        <a:xfrm>
          <a:off x="2064060" y="640850"/>
          <a:ext cx="1460337" cy="1110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3615"/>
              </a:lnTo>
              <a:lnTo>
                <a:pt x="1460337" y="983615"/>
              </a:lnTo>
              <a:lnTo>
                <a:pt x="1460337" y="11103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FD624-1ABD-4A97-AAFF-CF4BB0377AF4}">
      <dsp:nvSpPr>
        <dsp:cNvPr id="0" name=""/>
        <dsp:cNvSpPr/>
      </dsp:nvSpPr>
      <dsp:spPr>
        <a:xfrm>
          <a:off x="2018339" y="640850"/>
          <a:ext cx="91440" cy="11103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03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FD090-76BD-4173-8FEB-CC1F808A7D72}">
      <dsp:nvSpPr>
        <dsp:cNvPr id="0" name=""/>
        <dsp:cNvSpPr/>
      </dsp:nvSpPr>
      <dsp:spPr>
        <a:xfrm>
          <a:off x="603722" y="640850"/>
          <a:ext cx="1460337" cy="1110339"/>
        </a:xfrm>
        <a:custGeom>
          <a:avLst/>
          <a:gdLst/>
          <a:ahLst/>
          <a:cxnLst/>
          <a:rect l="0" t="0" r="0" b="0"/>
          <a:pathLst>
            <a:path>
              <a:moveTo>
                <a:pt x="1460337" y="0"/>
              </a:moveTo>
              <a:lnTo>
                <a:pt x="1460337" y="983615"/>
              </a:lnTo>
              <a:lnTo>
                <a:pt x="0" y="983615"/>
              </a:lnTo>
              <a:lnTo>
                <a:pt x="0" y="11103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72C85-ED26-4B09-A119-702CA3C1A44A}">
      <dsp:nvSpPr>
        <dsp:cNvPr id="0" name=""/>
        <dsp:cNvSpPr/>
      </dsp:nvSpPr>
      <dsp:spPr>
        <a:xfrm>
          <a:off x="1460614" y="37405"/>
          <a:ext cx="1206890" cy="603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Presidente</a:t>
          </a:r>
          <a:endParaRPr lang="pt-BR" sz="1600" kern="1200" dirty="0"/>
        </a:p>
      </dsp:txBody>
      <dsp:txXfrm>
        <a:off x="1460614" y="37405"/>
        <a:ext cx="1206890" cy="603445"/>
      </dsp:txXfrm>
    </dsp:sp>
    <dsp:sp modelId="{BC4D7B9C-7982-43C5-B0B5-BC4E365181D7}">
      <dsp:nvSpPr>
        <dsp:cNvPr id="0" name=""/>
        <dsp:cNvSpPr/>
      </dsp:nvSpPr>
      <dsp:spPr>
        <a:xfrm>
          <a:off x="277" y="1751189"/>
          <a:ext cx="1206890" cy="603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Produção</a:t>
          </a:r>
          <a:endParaRPr lang="pt-BR" sz="1600" kern="1200" dirty="0"/>
        </a:p>
      </dsp:txBody>
      <dsp:txXfrm>
        <a:off x="277" y="1751189"/>
        <a:ext cx="1206890" cy="603445"/>
      </dsp:txXfrm>
    </dsp:sp>
    <dsp:sp modelId="{63D01B4E-CCCC-471B-89C3-7657FC597942}">
      <dsp:nvSpPr>
        <dsp:cNvPr id="0" name=""/>
        <dsp:cNvSpPr/>
      </dsp:nvSpPr>
      <dsp:spPr>
        <a:xfrm>
          <a:off x="1460614" y="1751189"/>
          <a:ext cx="1206890" cy="603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Administração</a:t>
          </a:r>
          <a:endParaRPr lang="pt-BR" sz="1600" kern="1200" dirty="0"/>
        </a:p>
      </dsp:txBody>
      <dsp:txXfrm>
        <a:off x="1460614" y="1751189"/>
        <a:ext cx="1206890" cy="603445"/>
      </dsp:txXfrm>
    </dsp:sp>
    <dsp:sp modelId="{53481B7A-630D-4F31-B90B-C15078C81923}">
      <dsp:nvSpPr>
        <dsp:cNvPr id="0" name=""/>
        <dsp:cNvSpPr/>
      </dsp:nvSpPr>
      <dsp:spPr>
        <a:xfrm>
          <a:off x="2920952" y="1751189"/>
          <a:ext cx="1206890" cy="603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Logística</a:t>
          </a:r>
          <a:endParaRPr lang="pt-BR" sz="1600" kern="1200" dirty="0"/>
        </a:p>
      </dsp:txBody>
      <dsp:txXfrm>
        <a:off x="2920952" y="1751189"/>
        <a:ext cx="1206890" cy="603445"/>
      </dsp:txXfrm>
    </dsp:sp>
    <dsp:sp modelId="{D4A3BCA9-E8E5-4598-92DA-DCC2940960D3}">
      <dsp:nvSpPr>
        <dsp:cNvPr id="0" name=""/>
        <dsp:cNvSpPr/>
      </dsp:nvSpPr>
      <dsp:spPr>
        <a:xfrm>
          <a:off x="730445" y="894297"/>
          <a:ext cx="1206890" cy="603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Assessor</a:t>
          </a:r>
          <a:endParaRPr lang="pt-BR" sz="1600" kern="1200" dirty="0"/>
        </a:p>
      </dsp:txBody>
      <dsp:txXfrm>
        <a:off x="730445" y="894297"/>
        <a:ext cx="1206890" cy="603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80C1-9A2F-430D-85D6-D381D85E5EC6}" type="datetimeFigureOut">
              <a:rPr lang="pt-BR" smtClean="0"/>
              <a:t>01/06/2012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D43-E97D-4FF8-9E20-976E73175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55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80C1-9A2F-430D-85D6-D381D85E5EC6}" type="datetimeFigureOut">
              <a:rPr lang="pt-BR" smtClean="0"/>
              <a:t>01/06/2012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D43-E97D-4FF8-9E20-976E73175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19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80C1-9A2F-430D-85D6-D381D85E5EC6}" type="datetimeFigureOut">
              <a:rPr lang="pt-BR" smtClean="0"/>
              <a:t>01/06/2012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D43-E97D-4FF8-9E20-976E73175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42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80C1-9A2F-430D-85D6-D381D85E5EC6}" type="datetimeFigureOut">
              <a:rPr lang="pt-BR" smtClean="0"/>
              <a:t>01/06/2012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D43-E97D-4FF8-9E20-976E73175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8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80C1-9A2F-430D-85D6-D381D85E5EC6}" type="datetimeFigureOut">
              <a:rPr lang="pt-BR" smtClean="0"/>
              <a:t>01/06/2012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D43-E97D-4FF8-9E20-976E73175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96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80C1-9A2F-430D-85D6-D381D85E5EC6}" type="datetimeFigureOut">
              <a:rPr lang="pt-BR" smtClean="0"/>
              <a:t>01/06/2012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D43-E97D-4FF8-9E20-976E73175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54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80C1-9A2F-430D-85D6-D381D85E5EC6}" type="datetimeFigureOut">
              <a:rPr lang="pt-BR" smtClean="0"/>
              <a:t>01/06/2012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D43-E97D-4FF8-9E20-976E73175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64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80C1-9A2F-430D-85D6-D381D85E5EC6}" type="datetimeFigureOut">
              <a:rPr lang="pt-BR" smtClean="0"/>
              <a:t>01/06/2012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D43-E97D-4FF8-9E20-976E73175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88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80C1-9A2F-430D-85D6-D381D85E5EC6}" type="datetimeFigureOut">
              <a:rPr lang="pt-BR" smtClean="0"/>
              <a:t>01/06/2012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D43-E97D-4FF8-9E20-976E73175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6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80C1-9A2F-430D-85D6-D381D85E5EC6}" type="datetimeFigureOut">
              <a:rPr lang="pt-BR" smtClean="0"/>
              <a:t>01/06/2012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D43-E97D-4FF8-9E20-976E73175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2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80C1-9A2F-430D-85D6-D381D85E5EC6}" type="datetimeFigureOut">
              <a:rPr lang="pt-BR" smtClean="0"/>
              <a:t>01/06/2012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AD43-E97D-4FF8-9E20-976E73175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82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80C1-9A2F-430D-85D6-D381D85E5EC6}" type="datetimeFigureOut">
              <a:rPr lang="pt-BR" smtClean="0"/>
              <a:t>01/06/2012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AD43-E97D-4FF8-9E20-976E73175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83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77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Magnitude da Mudança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Volume + Momento + Complexidade</a:t>
            </a:r>
          </a:p>
          <a:p>
            <a:r>
              <a:rPr lang="pt-BR" dirty="0" smtClean="0"/>
              <a:t>Volume = Áreas impactadas pela mudança, quantidade de pessoas, quantidade de processos.</a:t>
            </a:r>
          </a:p>
          <a:p>
            <a:r>
              <a:rPr lang="pt-BR" dirty="0" smtClean="0"/>
              <a:t>Momento = Tempo para fazer a mudança + Tempo para percepção da utilidade</a:t>
            </a:r>
          </a:p>
          <a:p>
            <a:r>
              <a:rPr lang="pt-BR" dirty="0" smtClean="0"/>
              <a:t>Complexidade = O quão difícil será passar pela mudança.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69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395842715"/>
              </p:ext>
            </p:extLst>
          </p:nvPr>
        </p:nvGraphicFramePr>
        <p:xfrm>
          <a:off x="827584" y="11967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 da mudança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Funcional – Estrutural</a:t>
            </a:r>
          </a:p>
          <a:p>
            <a:pPr lvl="1"/>
            <a:r>
              <a:rPr lang="pt-BR" dirty="0" smtClean="0"/>
              <a:t>Sistema aberto – social.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Mudanças dependem do ambiente</a:t>
            </a:r>
          </a:p>
          <a:p>
            <a:pPr lvl="1"/>
            <a:r>
              <a:rPr lang="pt-BR" dirty="0" smtClean="0"/>
              <a:t>Foco no Relacionamento funcional</a:t>
            </a:r>
          </a:p>
          <a:p>
            <a:pPr lvl="2"/>
            <a:endParaRPr lang="pt-BR" dirty="0" smtClean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056522100"/>
              </p:ext>
            </p:extLst>
          </p:nvPr>
        </p:nvGraphicFramePr>
        <p:xfrm>
          <a:off x="5015880" y="4077072"/>
          <a:ext cx="4128120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42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 da mudança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Múltiplos constituintes</a:t>
            </a:r>
          </a:p>
          <a:p>
            <a:pPr lvl="1"/>
            <a:r>
              <a:rPr lang="pt-BR" dirty="0" smtClean="0"/>
              <a:t>Negociação entre indivíduos</a:t>
            </a:r>
          </a:p>
          <a:p>
            <a:pPr lvl="1"/>
            <a:r>
              <a:rPr lang="pt-BR" dirty="0" smtClean="0"/>
              <a:t>Foco em relacionamento contratuais</a:t>
            </a:r>
          </a:p>
          <a:p>
            <a:pPr lvl="2"/>
            <a:r>
              <a:rPr lang="pt-BR" dirty="0" smtClean="0"/>
              <a:t>Formal X Informal</a:t>
            </a:r>
          </a:p>
          <a:p>
            <a:pPr lvl="2"/>
            <a:r>
              <a:rPr lang="pt-BR" dirty="0" smtClean="0"/>
              <a:t>Valores organizacionais X pessoais</a:t>
            </a:r>
          </a:p>
          <a:p>
            <a:pPr lvl="1"/>
            <a:r>
              <a:rPr lang="pt-BR" dirty="0" smtClean="0"/>
              <a:t>Consenso total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292" y="4005064"/>
            <a:ext cx="28575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82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 da mudança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Teoria Crítica – Criatividade e Volição</a:t>
            </a:r>
          </a:p>
          <a:p>
            <a:pPr lvl="1"/>
            <a:r>
              <a:rPr lang="pt-BR" dirty="0" smtClean="0"/>
              <a:t>Nem toda mudança ocorre em consenso</a:t>
            </a:r>
          </a:p>
          <a:p>
            <a:pPr lvl="1"/>
            <a:r>
              <a:rPr lang="pt-BR" dirty="0" smtClean="0"/>
              <a:t>Conflitos, e incertezas.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64307"/>
            <a:ext cx="47625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56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Paradoxo da Mudança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Toda mudança leva:</a:t>
            </a:r>
          </a:p>
          <a:p>
            <a:pPr lvl="1"/>
            <a:r>
              <a:rPr lang="pt-BR" dirty="0" smtClean="0"/>
              <a:t> a uma crise</a:t>
            </a:r>
          </a:p>
          <a:p>
            <a:pPr lvl="1"/>
            <a:r>
              <a:rPr lang="pt-BR" dirty="0" smtClean="0"/>
              <a:t>a um futuro desconhecido</a:t>
            </a:r>
          </a:p>
          <a:p>
            <a:pPr lvl="1"/>
            <a:r>
              <a:rPr lang="pt-BR" dirty="0" smtClean="0"/>
              <a:t>à resistência</a:t>
            </a:r>
          </a:p>
          <a:p>
            <a:r>
              <a:rPr lang="pt-BR" dirty="0" smtClean="0"/>
              <a:t>Perigo X Oportunidade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2830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135</Words>
  <Application>Microsoft Office PowerPoint</Application>
  <PresentationFormat>Apresentação na tela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Mudança</vt:lpstr>
      <vt:lpstr>Magnitude da Mudança</vt:lpstr>
      <vt:lpstr>Perspectiva da mudança</vt:lpstr>
      <vt:lpstr>Perspectiva da mudança</vt:lpstr>
      <vt:lpstr>Perspectiva da mudança</vt:lpstr>
      <vt:lpstr>Paradoxo da Mudança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Mudança</dc:title>
  <dc:creator>avelino</dc:creator>
  <cp:lastModifiedBy>avelino</cp:lastModifiedBy>
  <cp:revision>6</cp:revision>
  <dcterms:created xsi:type="dcterms:W3CDTF">2012-06-01T11:40:20Z</dcterms:created>
  <dcterms:modified xsi:type="dcterms:W3CDTF">2012-06-03T13:22:14Z</dcterms:modified>
</cp:coreProperties>
</file>