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4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25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4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65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68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92C-8D16-44CD-B458-D9C90B4B35F9}" type="datetimeFigureOut">
              <a:rPr lang="pt-BR" smtClean="0"/>
              <a:t>02/07/2012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B459-E55E-4A2D-959D-394A55AE0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6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63688" y="692696"/>
            <a:ext cx="720799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63688" y="1124744"/>
            <a:ext cx="18145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Manuseio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63888" y="1124744"/>
            <a:ext cx="1814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Armazenamento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64088" y="1124744"/>
            <a:ext cx="18145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Transporte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7164288" y="1124744"/>
            <a:ext cx="18073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Descarte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63688" y="1551112"/>
            <a:ext cx="72079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63688" y="1985120"/>
            <a:ext cx="720799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763687" y="2417168"/>
            <a:ext cx="2268237" cy="165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Físicos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Agenda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Sala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Arquivos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Prédio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cofre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95936" y="2417168"/>
            <a:ext cx="2520280" cy="165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Tecnológicos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Sistemas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E-mails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Servidores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Computadores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serviços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516216" y="2417168"/>
            <a:ext cx="2455466" cy="165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Humanos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Funcionários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Parceiros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Secretárias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Porteiros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Seguranças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763688" y="4065859"/>
            <a:ext cx="72079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Vulnerabilidades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756493" y="4446596"/>
            <a:ext cx="2268237" cy="165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Físicas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Incêndio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Inundação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Falta de luz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Facilidade de acesso.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988742" y="4446596"/>
            <a:ext cx="2520280" cy="165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Tecnológicas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Vírus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Bugs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Defeitos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Invasões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Não atualização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509022" y="4446596"/>
            <a:ext cx="2462660" cy="165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Humanas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Sabotagem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Fraude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Erro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Descuido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vingança</a:t>
            </a:r>
          </a:p>
        </p:txBody>
      </p:sp>
      <p:sp>
        <p:nvSpPr>
          <p:cNvPr id="18" name="Retângulo 17"/>
          <p:cNvSpPr/>
          <p:nvPr/>
        </p:nvSpPr>
        <p:spPr>
          <a:xfrm rot="16200000">
            <a:off x="716121" y="3025490"/>
            <a:ext cx="16486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Ativos</a:t>
            </a:r>
          </a:p>
        </p:txBody>
      </p:sp>
      <p:sp>
        <p:nvSpPr>
          <p:cNvPr id="19" name="Retângulo 18"/>
          <p:cNvSpPr/>
          <p:nvPr/>
        </p:nvSpPr>
        <p:spPr>
          <a:xfrm rot="16200000">
            <a:off x="710514" y="5060524"/>
            <a:ext cx="16599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Ameaças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9758" y="1614145"/>
            <a:ext cx="155991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Ciclo de Vida</a:t>
            </a:r>
          </a:p>
          <a:p>
            <a:pPr algn="ctr"/>
            <a:r>
              <a:rPr lang="pt-BR" dirty="0" smtClean="0"/>
              <a:t>Da Informação</a:t>
            </a:r>
            <a:endParaRPr lang="pt-BR" dirty="0"/>
          </a:p>
        </p:txBody>
      </p:sp>
      <p:cxnSp>
        <p:nvCxnSpPr>
          <p:cNvPr id="22" name="Conector em curva 21"/>
          <p:cNvCxnSpPr>
            <a:stCxn id="20" idx="0"/>
            <a:endCxn id="5" idx="1"/>
          </p:cNvCxnSpPr>
          <p:nvPr/>
        </p:nvCxnSpPr>
        <p:spPr>
          <a:xfrm rot="5400000" flipH="1" flipV="1">
            <a:off x="1165013" y="1015471"/>
            <a:ext cx="273377" cy="92397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556792"/>
            <a:ext cx="18145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Ameaças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77069" y="2866678"/>
            <a:ext cx="18145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Vulnerabilidades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6403" y="4037482"/>
            <a:ext cx="18145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Ativos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2306" y="5157192"/>
            <a:ext cx="18145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72000" y="1556792"/>
            <a:ext cx="18145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Processos</a:t>
            </a:r>
          </a:p>
        </p:txBody>
      </p:sp>
      <p:cxnSp>
        <p:nvCxnSpPr>
          <p:cNvPr id="8" name="Conector angulado 7"/>
          <p:cNvCxnSpPr>
            <a:stCxn id="2" idx="2"/>
            <a:endCxn id="3" idx="0"/>
          </p:cNvCxnSpPr>
          <p:nvPr/>
        </p:nvCxnSpPr>
        <p:spPr>
          <a:xfrm rot="16200000" flipH="1">
            <a:off x="940681" y="2422996"/>
            <a:ext cx="877838" cy="95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916536" y="2243092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exploram</a:t>
            </a:r>
            <a:endParaRPr lang="pt-BR" dirty="0"/>
          </a:p>
        </p:txBody>
      </p:sp>
      <p:cxnSp>
        <p:nvCxnSpPr>
          <p:cNvPr id="10" name="Conector angulado 9"/>
          <p:cNvCxnSpPr>
            <a:stCxn id="3" idx="2"/>
            <a:endCxn id="4" idx="0"/>
          </p:cNvCxnSpPr>
          <p:nvPr/>
        </p:nvCxnSpPr>
        <p:spPr>
          <a:xfrm rot="5400000">
            <a:off x="1009652" y="3662771"/>
            <a:ext cx="738756" cy="106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56247" y="3436279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presentes em</a:t>
            </a:r>
            <a:endParaRPr lang="pt-BR" dirty="0"/>
          </a:p>
        </p:txBody>
      </p:sp>
      <p:cxnSp>
        <p:nvCxnSpPr>
          <p:cNvPr id="14" name="Conector angulado 13"/>
          <p:cNvCxnSpPr>
            <a:stCxn id="4" idx="2"/>
            <a:endCxn id="5" idx="0"/>
          </p:cNvCxnSpPr>
          <p:nvPr/>
        </p:nvCxnSpPr>
        <p:spPr>
          <a:xfrm rot="16200000" flipH="1">
            <a:off x="1032817" y="4810409"/>
            <a:ext cx="687662" cy="59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94852" y="470398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custodiam</a:t>
            </a:r>
            <a:endParaRPr lang="pt-BR" dirty="0"/>
          </a:p>
        </p:txBody>
      </p:sp>
      <p:cxnSp>
        <p:nvCxnSpPr>
          <p:cNvPr id="19" name="Conector em curva 18"/>
          <p:cNvCxnSpPr>
            <a:stCxn id="5" idx="3"/>
            <a:endCxn id="6" idx="1"/>
          </p:cNvCxnSpPr>
          <p:nvPr/>
        </p:nvCxnSpPr>
        <p:spPr>
          <a:xfrm flipV="1">
            <a:off x="2286894" y="1772816"/>
            <a:ext cx="2285106" cy="3600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561260" y="249734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anipuladas em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572000" y="2573977"/>
            <a:ext cx="1814588" cy="52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Ciclo de Vida da Informação</a:t>
            </a:r>
          </a:p>
        </p:txBody>
      </p:sp>
      <p:cxnSp>
        <p:nvCxnSpPr>
          <p:cNvPr id="24" name="Conector angulado 23"/>
          <p:cNvCxnSpPr>
            <a:stCxn id="6" idx="2"/>
            <a:endCxn id="23" idx="0"/>
          </p:cNvCxnSpPr>
          <p:nvPr/>
        </p:nvCxnSpPr>
        <p:spPr>
          <a:xfrm rot="5400000">
            <a:off x="5186726" y="2281408"/>
            <a:ext cx="58513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023691" y="2058426"/>
            <a:ext cx="92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durante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578351" y="3554992"/>
            <a:ext cx="18145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Negócio</a:t>
            </a:r>
          </a:p>
        </p:txBody>
      </p:sp>
      <p:cxnSp>
        <p:nvCxnSpPr>
          <p:cNvPr id="29" name="Conector angulado 28"/>
          <p:cNvCxnSpPr>
            <a:stCxn id="23" idx="2"/>
            <a:endCxn id="28" idx="0"/>
          </p:cNvCxnSpPr>
          <p:nvPr/>
        </p:nvCxnSpPr>
        <p:spPr>
          <a:xfrm rot="16200000" flipH="1">
            <a:off x="5256234" y="3325580"/>
            <a:ext cx="452471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499992" y="3082702"/>
            <a:ext cx="22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Causando impacto 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77</Words>
  <Application>Microsoft Office PowerPoint</Application>
  <PresentationFormat>Apresentação na tela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4</cp:revision>
  <dcterms:created xsi:type="dcterms:W3CDTF">2012-07-02T11:46:34Z</dcterms:created>
  <dcterms:modified xsi:type="dcterms:W3CDTF">2012-07-02T12:28:03Z</dcterms:modified>
</cp:coreProperties>
</file>