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1A661-895D-4B17-9B4B-B20956F7E773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8A59BC94-8BB2-4BE3-AD6F-D317364E0635}">
      <dgm:prSet phldrT="[Texto]"/>
      <dgm:spPr/>
      <dgm:t>
        <a:bodyPr/>
        <a:lstStyle/>
        <a:p>
          <a:r>
            <a:rPr lang="pt-BR" dirty="0" smtClean="0"/>
            <a:t>Thiago M.</a:t>
          </a:r>
          <a:endParaRPr lang="pt-BR" dirty="0"/>
        </a:p>
      </dgm:t>
    </dgm:pt>
    <dgm:pt modelId="{1EE50619-F537-4F66-851C-8C5F1BA3C1E7}" type="parTrans" cxnId="{8BD8D384-BD58-498F-AA87-E378B1C7533A}">
      <dgm:prSet/>
      <dgm:spPr/>
      <dgm:t>
        <a:bodyPr/>
        <a:lstStyle/>
        <a:p>
          <a:endParaRPr lang="pt-BR"/>
        </a:p>
      </dgm:t>
    </dgm:pt>
    <dgm:pt modelId="{B0122F38-603D-450B-93DF-0AC04732CBDB}" type="sibTrans" cxnId="{8BD8D384-BD58-498F-AA87-E378B1C7533A}">
      <dgm:prSet/>
      <dgm:spPr/>
      <dgm:t>
        <a:bodyPr/>
        <a:lstStyle/>
        <a:p>
          <a:endParaRPr lang="pt-BR"/>
        </a:p>
      </dgm:t>
    </dgm:pt>
    <dgm:pt modelId="{7CD38FE2-0F33-4FF5-8E67-BDCA7C2247DD}" type="asst">
      <dgm:prSet phldrT="[Texto]"/>
      <dgm:spPr/>
      <dgm:t>
        <a:bodyPr/>
        <a:lstStyle/>
        <a:p>
          <a:r>
            <a:rPr lang="pt-BR" dirty="0" smtClean="0"/>
            <a:t>Alexander I.B.</a:t>
          </a:r>
          <a:endParaRPr lang="pt-BR" dirty="0"/>
        </a:p>
      </dgm:t>
    </dgm:pt>
    <dgm:pt modelId="{A3819DDE-578C-4CB1-87C5-84DE19BB7708}" type="parTrans" cxnId="{F25C7699-2A92-4302-8611-CEEF04DBCCBE}">
      <dgm:prSet/>
      <dgm:spPr/>
      <dgm:t>
        <a:bodyPr/>
        <a:lstStyle/>
        <a:p>
          <a:endParaRPr lang="pt-BR"/>
        </a:p>
      </dgm:t>
    </dgm:pt>
    <dgm:pt modelId="{66E21433-39F7-4A82-9887-9725D60DBD73}" type="sibTrans" cxnId="{F25C7699-2A92-4302-8611-CEEF04DBCCBE}">
      <dgm:prSet/>
      <dgm:spPr/>
      <dgm:t>
        <a:bodyPr/>
        <a:lstStyle/>
        <a:p>
          <a:endParaRPr lang="pt-BR"/>
        </a:p>
      </dgm:t>
    </dgm:pt>
    <dgm:pt modelId="{0F5B7419-D835-479E-8A3A-38A410C23CCA}">
      <dgm:prSet phldrT="[Texto]"/>
      <dgm:spPr/>
      <dgm:t>
        <a:bodyPr/>
        <a:lstStyle/>
        <a:p>
          <a:r>
            <a:rPr lang="pt-BR" dirty="0" smtClean="0"/>
            <a:t>Avelino F.</a:t>
          </a:r>
          <a:endParaRPr lang="pt-BR" dirty="0"/>
        </a:p>
      </dgm:t>
    </dgm:pt>
    <dgm:pt modelId="{4C9C5D4F-9481-4DDE-BDDC-9809992D57E0}" type="parTrans" cxnId="{E61B28DE-E41B-4DB7-B960-DEF292498F81}">
      <dgm:prSet/>
      <dgm:spPr/>
      <dgm:t>
        <a:bodyPr/>
        <a:lstStyle/>
        <a:p>
          <a:endParaRPr lang="pt-BR"/>
        </a:p>
      </dgm:t>
    </dgm:pt>
    <dgm:pt modelId="{D10EF53E-4205-496C-B3C9-6DC72B48D35F}" type="sibTrans" cxnId="{E61B28DE-E41B-4DB7-B960-DEF292498F81}">
      <dgm:prSet/>
      <dgm:spPr/>
      <dgm:t>
        <a:bodyPr/>
        <a:lstStyle/>
        <a:p>
          <a:endParaRPr lang="pt-BR"/>
        </a:p>
      </dgm:t>
    </dgm:pt>
    <dgm:pt modelId="{ECDA2EC4-B06B-4CBC-B8E6-2958DEB5D3C7}">
      <dgm:prSet phldrT="[Texto]"/>
      <dgm:spPr/>
      <dgm:t>
        <a:bodyPr/>
        <a:lstStyle/>
        <a:p>
          <a:r>
            <a:rPr lang="pt-BR" dirty="0" smtClean="0"/>
            <a:t>Bruno B.</a:t>
          </a:r>
          <a:endParaRPr lang="pt-BR" dirty="0"/>
        </a:p>
      </dgm:t>
    </dgm:pt>
    <dgm:pt modelId="{EEE463F3-A49C-4BDF-BD55-A1FA12847792}" type="parTrans" cxnId="{2D325332-A956-4264-9ACE-D6CCFE919FF7}">
      <dgm:prSet/>
      <dgm:spPr/>
      <dgm:t>
        <a:bodyPr/>
        <a:lstStyle/>
        <a:p>
          <a:endParaRPr lang="pt-BR"/>
        </a:p>
      </dgm:t>
    </dgm:pt>
    <dgm:pt modelId="{B9C8BB7C-65B7-4BAB-81BE-CA0C6BC3B0F3}" type="sibTrans" cxnId="{2D325332-A956-4264-9ACE-D6CCFE919FF7}">
      <dgm:prSet/>
      <dgm:spPr/>
      <dgm:t>
        <a:bodyPr/>
        <a:lstStyle/>
        <a:p>
          <a:endParaRPr lang="pt-BR"/>
        </a:p>
      </dgm:t>
    </dgm:pt>
    <dgm:pt modelId="{351DEF49-950B-4A15-8AF8-EE4FF17800D6}">
      <dgm:prSet phldrT="[Texto]"/>
      <dgm:spPr/>
      <dgm:t>
        <a:bodyPr/>
        <a:lstStyle/>
        <a:p>
          <a:r>
            <a:rPr lang="pt-BR" dirty="0" smtClean="0"/>
            <a:t>Bruno N.</a:t>
          </a:r>
          <a:endParaRPr lang="pt-BR" dirty="0"/>
        </a:p>
      </dgm:t>
    </dgm:pt>
    <dgm:pt modelId="{ACB8E4BB-126A-41B2-8E1B-F773DE441FE0}" type="parTrans" cxnId="{423D154D-9BE0-4DA4-B513-267F8F0BE17A}">
      <dgm:prSet/>
      <dgm:spPr/>
      <dgm:t>
        <a:bodyPr/>
        <a:lstStyle/>
        <a:p>
          <a:endParaRPr lang="pt-BR"/>
        </a:p>
      </dgm:t>
    </dgm:pt>
    <dgm:pt modelId="{ADCEBE9C-803E-4F9C-ABE3-EECCFC4DDE93}" type="sibTrans" cxnId="{423D154D-9BE0-4DA4-B513-267F8F0BE17A}">
      <dgm:prSet/>
      <dgm:spPr/>
      <dgm:t>
        <a:bodyPr/>
        <a:lstStyle/>
        <a:p>
          <a:endParaRPr lang="pt-BR"/>
        </a:p>
      </dgm:t>
    </dgm:pt>
    <dgm:pt modelId="{1487E04D-00C6-4E56-B592-5870375918AD}">
      <dgm:prSet phldrT="[Texto]"/>
      <dgm:spPr/>
      <dgm:t>
        <a:bodyPr/>
        <a:lstStyle/>
        <a:p>
          <a:r>
            <a:rPr lang="pt-BR" dirty="0" smtClean="0"/>
            <a:t>Carlos C.</a:t>
          </a:r>
          <a:endParaRPr lang="pt-BR" dirty="0"/>
        </a:p>
      </dgm:t>
    </dgm:pt>
    <dgm:pt modelId="{016EDCC1-61C9-4E81-AC1E-5376246AA2DC}" type="parTrans" cxnId="{1017AB9D-3B37-41A3-9B3E-3EAE110E56F6}">
      <dgm:prSet/>
      <dgm:spPr/>
      <dgm:t>
        <a:bodyPr/>
        <a:lstStyle/>
        <a:p>
          <a:endParaRPr lang="pt-BR"/>
        </a:p>
      </dgm:t>
    </dgm:pt>
    <dgm:pt modelId="{ADDC05E4-E52D-4B2E-BC46-55C86C9A09F5}" type="sibTrans" cxnId="{1017AB9D-3B37-41A3-9B3E-3EAE110E56F6}">
      <dgm:prSet/>
      <dgm:spPr/>
      <dgm:t>
        <a:bodyPr/>
        <a:lstStyle/>
        <a:p>
          <a:endParaRPr lang="pt-BR"/>
        </a:p>
      </dgm:t>
    </dgm:pt>
    <dgm:pt modelId="{58D1E45F-3262-4C9F-AB2D-D143859B3FC3}">
      <dgm:prSet phldrT="[Texto]"/>
      <dgm:spPr/>
      <dgm:t>
        <a:bodyPr/>
        <a:lstStyle/>
        <a:p>
          <a:r>
            <a:rPr lang="pt-BR" dirty="0" smtClean="0"/>
            <a:t>Sandro V.</a:t>
          </a:r>
          <a:endParaRPr lang="pt-BR" dirty="0"/>
        </a:p>
      </dgm:t>
    </dgm:pt>
    <dgm:pt modelId="{25A68DC2-2259-4B80-AF96-BF5BFE4C9A01}" type="parTrans" cxnId="{3D6B720E-AA08-4026-AB61-91C738ECE71F}">
      <dgm:prSet/>
      <dgm:spPr/>
      <dgm:t>
        <a:bodyPr/>
        <a:lstStyle/>
        <a:p>
          <a:endParaRPr lang="pt-BR"/>
        </a:p>
      </dgm:t>
    </dgm:pt>
    <dgm:pt modelId="{058227F2-0F94-4F4E-ADAE-88707DD12E45}" type="sibTrans" cxnId="{3D6B720E-AA08-4026-AB61-91C738ECE71F}">
      <dgm:prSet/>
      <dgm:spPr/>
      <dgm:t>
        <a:bodyPr/>
        <a:lstStyle/>
        <a:p>
          <a:endParaRPr lang="pt-BR"/>
        </a:p>
      </dgm:t>
    </dgm:pt>
    <dgm:pt modelId="{30977F86-4839-4CF3-977B-AF1154AA04B5}" type="pres">
      <dgm:prSet presAssocID="{C691A661-895D-4B17-9B4B-B20956F7E7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910686-66AB-49E9-A563-C8623B82859C}" type="pres">
      <dgm:prSet presAssocID="{8A59BC94-8BB2-4BE3-AD6F-D317364E0635}" presName="hierRoot1" presStyleCnt="0">
        <dgm:presLayoutVars>
          <dgm:hierBranch val="init"/>
        </dgm:presLayoutVars>
      </dgm:prSet>
      <dgm:spPr/>
    </dgm:pt>
    <dgm:pt modelId="{3DFF0A11-88E5-43CF-8448-CC3683AC6F20}" type="pres">
      <dgm:prSet presAssocID="{8A59BC94-8BB2-4BE3-AD6F-D317364E0635}" presName="rootComposite1" presStyleCnt="0"/>
      <dgm:spPr/>
    </dgm:pt>
    <dgm:pt modelId="{D4809982-A685-4D7D-8C11-DC0821401944}" type="pres">
      <dgm:prSet presAssocID="{8A59BC94-8BB2-4BE3-AD6F-D317364E0635}" presName="rootText1" presStyleLbl="node0" presStyleIdx="0" presStyleCnt="1">
        <dgm:presLayoutVars>
          <dgm:chPref val="3"/>
        </dgm:presLayoutVars>
      </dgm:prSet>
      <dgm:spPr/>
    </dgm:pt>
    <dgm:pt modelId="{EBA1E245-9E2B-47BB-9192-C15FB4AF4B87}" type="pres">
      <dgm:prSet presAssocID="{8A59BC94-8BB2-4BE3-AD6F-D317364E0635}" presName="rootConnector1" presStyleLbl="node1" presStyleIdx="0" presStyleCnt="0"/>
      <dgm:spPr/>
    </dgm:pt>
    <dgm:pt modelId="{0A96CDF2-595D-4820-BE1C-37A8737C7B4E}" type="pres">
      <dgm:prSet presAssocID="{8A59BC94-8BB2-4BE3-AD6F-D317364E0635}" presName="hierChild2" presStyleCnt="0"/>
      <dgm:spPr/>
    </dgm:pt>
    <dgm:pt modelId="{9C56E055-24B2-47AF-AD4B-60F2956C1C2F}" type="pres">
      <dgm:prSet presAssocID="{4C9C5D4F-9481-4DDE-BDDC-9809992D57E0}" presName="Name37" presStyleLbl="parChTrans1D2" presStyleIdx="0" presStyleCnt="6"/>
      <dgm:spPr/>
    </dgm:pt>
    <dgm:pt modelId="{A63DE737-83A0-462E-B0BF-AD3E4F6C0C76}" type="pres">
      <dgm:prSet presAssocID="{0F5B7419-D835-479E-8A3A-38A410C23CCA}" presName="hierRoot2" presStyleCnt="0">
        <dgm:presLayoutVars>
          <dgm:hierBranch val="init"/>
        </dgm:presLayoutVars>
      </dgm:prSet>
      <dgm:spPr/>
    </dgm:pt>
    <dgm:pt modelId="{C629A44B-E04B-4133-87BD-CDA8F49F12B7}" type="pres">
      <dgm:prSet presAssocID="{0F5B7419-D835-479E-8A3A-38A410C23CCA}" presName="rootComposite" presStyleCnt="0"/>
      <dgm:spPr/>
    </dgm:pt>
    <dgm:pt modelId="{E3700588-E627-476F-B8E2-0AE0E1D098BB}" type="pres">
      <dgm:prSet presAssocID="{0F5B7419-D835-479E-8A3A-38A410C23CC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DB7B2E-A9C1-4EC9-875E-405EA4EC5E21}" type="pres">
      <dgm:prSet presAssocID="{0F5B7419-D835-479E-8A3A-38A410C23CCA}" presName="rootConnector" presStyleLbl="node2" presStyleIdx="0" presStyleCnt="5"/>
      <dgm:spPr/>
    </dgm:pt>
    <dgm:pt modelId="{77E06D42-544D-4466-94A4-4D26A6180CA2}" type="pres">
      <dgm:prSet presAssocID="{0F5B7419-D835-479E-8A3A-38A410C23CCA}" presName="hierChild4" presStyleCnt="0"/>
      <dgm:spPr/>
    </dgm:pt>
    <dgm:pt modelId="{C1F89A6A-1738-427B-A785-232C6005B50C}" type="pres">
      <dgm:prSet presAssocID="{0F5B7419-D835-479E-8A3A-38A410C23CCA}" presName="hierChild5" presStyleCnt="0"/>
      <dgm:spPr/>
    </dgm:pt>
    <dgm:pt modelId="{43ABA807-35C8-4EB5-97B8-F71FFD081CFD}" type="pres">
      <dgm:prSet presAssocID="{EEE463F3-A49C-4BDF-BD55-A1FA12847792}" presName="Name37" presStyleLbl="parChTrans1D2" presStyleIdx="1" presStyleCnt="6"/>
      <dgm:spPr/>
    </dgm:pt>
    <dgm:pt modelId="{66156F5E-993A-4553-B563-66B17EB5D8D9}" type="pres">
      <dgm:prSet presAssocID="{ECDA2EC4-B06B-4CBC-B8E6-2958DEB5D3C7}" presName="hierRoot2" presStyleCnt="0">
        <dgm:presLayoutVars>
          <dgm:hierBranch val="init"/>
        </dgm:presLayoutVars>
      </dgm:prSet>
      <dgm:spPr/>
    </dgm:pt>
    <dgm:pt modelId="{418A7F6D-7C6E-4582-B59F-2069D2EA171D}" type="pres">
      <dgm:prSet presAssocID="{ECDA2EC4-B06B-4CBC-B8E6-2958DEB5D3C7}" presName="rootComposite" presStyleCnt="0"/>
      <dgm:spPr/>
    </dgm:pt>
    <dgm:pt modelId="{E25DACDA-920D-4E4A-AD64-747B5F7FE6A4}" type="pres">
      <dgm:prSet presAssocID="{ECDA2EC4-B06B-4CBC-B8E6-2958DEB5D3C7}" presName="rootText" presStyleLbl="node2" presStyleIdx="1" presStyleCnt="5">
        <dgm:presLayoutVars>
          <dgm:chPref val="3"/>
        </dgm:presLayoutVars>
      </dgm:prSet>
      <dgm:spPr/>
    </dgm:pt>
    <dgm:pt modelId="{637312DF-88F3-4BB5-A027-ECF5C1A4D528}" type="pres">
      <dgm:prSet presAssocID="{ECDA2EC4-B06B-4CBC-B8E6-2958DEB5D3C7}" presName="rootConnector" presStyleLbl="node2" presStyleIdx="1" presStyleCnt="5"/>
      <dgm:spPr/>
    </dgm:pt>
    <dgm:pt modelId="{6C87697F-410C-4B9E-82BE-944216E2DA9A}" type="pres">
      <dgm:prSet presAssocID="{ECDA2EC4-B06B-4CBC-B8E6-2958DEB5D3C7}" presName="hierChild4" presStyleCnt="0"/>
      <dgm:spPr/>
    </dgm:pt>
    <dgm:pt modelId="{98321998-AE15-4AF3-A017-4F586FF8E321}" type="pres">
      <dgm:prSet presAssocID="{ECDA2EC4-B06B-4CBC-B8E6-2958DEB5D3C7}" presName="hierChild5" presStyleCnt="0"/>
      <dgm:spPr/>
    </dgm:pt>
    <dgm:pt modelId="{8AFA0B1A-D01E-4E0B-BDF1-F09CBE92DF14}" type="pres">
      <dgm:prSet presAssocID="{ACB8E4BB-126A-41B2-8E1B-F773DE441FE0}" presName="Name37" presStyleLbl="parChTrans1D2" presStyleIdx="2" presStyleCnt="6"/>
      <dgm:spPr/>
    </dgm:pt>
    <dgm:pt modelId="{C70AEF81-CF6D-402A-AA36-9937B22C8D55}" type="pres">
      <dgm:prSet presAssocID="{351DEF49-950B-4A15-8AF8-EE4FF17800D6}" presName="hierRoot2" presStyleCnt="0">
        <dgm:presLayoutVars>
          <dgm:hierBranch val="init"/>
        </dgm:presLayoutVars>
      </dgm:prSet>
      <dgm:spPr/>
    </dgm:pt>
    <dgm:pt modelId="{814C6774-F40E-46DA-B12D-794253F37EBA}" type="pres">
      <dgm:prSet presAssocID="{351DEF49-950B-4A15-8AF8-EE4FF17800D6}" presName="rootComposite" presStyleCnt="0"/>
      <dgm:spPr/>
    </dgm:pt>
    <dgm:pt modelId="{5291F5DA-C263-4CD9-A2DB-2ED87A7EB36F}" type="pres">
      <dgm:prSet presAssocID="{351DEF49-950B-4A15-8AF8-EE4FF17800D6}" presName="rootText" presStyleLbl="node2" presStyleIdx="2" presStyleCnt="5">
        <dgm:presLayoutVars>
          <dgm:chPref val="3"/>
        </dgm:presLayoutVars>
      </dgm:prSet>
      <dgm:spPr/>
    </dgm:pt>
    <dgm:pt modelId="{F62CEB24-3E26-437C-B1B4-8838EF621966}" type="pres">
      <dgm:prSet presAssocID="{351DEF49-950B-4A15-8AF8-EE4FF17800D6}" presName="rootConnector" presStyleLbl="node2" presStyleIdx="2" presStyleCnt="5"/>
      <dgm:spPr/>
    </dgm:pt>
    <dgm:pt modelId="{1736FA04-529D-45BA-80E0-4B5D7C9F9D8E}" type="pres">
      <dgm:prSet presAssocID="{351DEF49-950B-4A15-8AF8-EE4FF17800D6}" presName="hierChild4" presStyleCnt="0"/>
      <dgm:spPr/>
    </dgm:pt>
    <dgm:pt modelId="{B09D23A3-5CEF-4B3A-86A1-55790B13F577}" type="pres">
      <dgm:prSet presAssocID="{351DEF49-950B-4A15-8AF8-EE4FF17800D6}" presName="hierChild5" presStyleCnt="0"/>
      <dgm:spPr/>
    </dgm:pt>
    <dgm:pt modelId="{9574A7F2-17D2-4A1C-B1E0-29110315BFF5}" type="pres">
      <dgm:prSet presAssocID="{016EDCC1-61C9-4E81-AC1E-5376246AA2DC}" presName="Name37" presStyleLbl="parChTrans1D2" presStyleIdx="3" presStyleCnt="6"/>
      <dgm:spPr/>
    </dgm:pt>
    <dgm:pt modelId="{BB2E6BC1-429F-4659-8D77-CC14E46D9D0F}" type="pres">
      <dgm:prSet presAssocID="{1487E04D-00C6-4E56-B592-5870375918AD}" presName="hierRoot2" presStyleCnt="0">
        <dgm:presLayoutVars>
          <dgm:hierBranch val="init"/>
        </dgm:presLayoutVars>
      </dgm:prSet>
      <dgm:spPr/>
    </dgm:pt>
    <dgm:pt modelId="{BAA32AB1-DD4A-4251-B7A9-FA40BA3379B4}" type="pres">
      <dgm:prSet presAssocID="{1487E04D-00C6-4E56-B592-5870375918AD}" presName="rootComposite" presStyleCnt="0"/>
      <dgm:spPr/>
    </dgm:pt>
    <dgm:pt modelId="{52EC22E6-FC6F-43F6-8EC4-F9171578006F}" type="pres">
      <dgm:prSet presAssocID="{1487E04D-00C6-4E56-B592-5870375918AD}" presName="rootText" presStyleLbl="node2" presStyleIdx="3" presStyleCnt="5">
        <dgm:presLayoutVars>
          <dgm:chPref val="3"/>
        </dgm:presLayoutVars>
      </dgm:prSet>
      <dgm:spPr/>
    </dgm:pt>
    <dgm:pt modelId="{338815FF-F6F6-4F64-B6A2-AF67AE71A144}" type="pres">
      <dgm:prSet presAssocID="{1487E04D-00C6-4E56-B592-5870375918AD}" presName="rootConnector" presStyleLbl="node2" presStyleIdx="3" presStyleCnt="5"/>
      <dgm:spPr/>
    </dgm:pt>
    <dgm:pt modelId="{1EB7FAF7-6F5E-4D5A-8B3A-66198717976D}" type="pres">
      <dgm:prSet presAssocID="{1487E04D-00C6-4E56-B592-5870375918AD}" presName="hierChild4" presStyleCnt="0"/>
      <dgm:spPr/>
    </dgm:pt>
    <dgm:pt modelId="{89D7D9E4-F7E1-4B73-B926-08727A9021B3}" type="pres">
      <dgm:prSet presAssocID="{1487E04D-00C6-4E56-B592-5870375918AD}" presName="hierChild5" presStyleCnt="0"/>
      <dgm:spPr/>
    </dgm:pt>
    <dgm:pt modelId="{B39C93B5-908E-420B-B8CC-F55FBAE5F56F}" type="pres">
      <dgm:prSet presAssocID="{25A68DC2-2259-4B80-AF96-BF5BFE4C9A01}" presName="Name37" presStyleLbl="parChTrans1D2" presStyleIdx="4" presStyleCnt="6"/>
      <dgm:spPr/>
    </dgm:pt>
    <dgm:pt modelId="{76459C02-F61A-49B7-A1C2-5C5032A9041D}" type="pres">
      <dgm:prSet presAssocID="{58D1E45F-3262-4C9F-AB2D-D143859B3FC3}" presName="hierRoot2" presStyleCnt="0">
        <dgm:presLayoutVars>
          <dgm:hierBranch val="init"/>
        </dgm:presLayoutVars>
      </dgm:prSet>
      <dgm:spPr/>
    </dgm:pt>
    <dgm:pt modelId="{39C110A7-02FE-47D3-AFB9-2BA7F0919162}" type="pres">
      <dgm:prSet presAssocID="{58D1E45F-3262-4C9F-AB2D-D143859B3FC3}" presName="rootComposite" presStyleCnt="0"/>
      <dgm:spPr/>
    </dgm:pt>
    <dgm:pt modelId="{0B2435B6-1E71-4376-A210-2B2121B9A76E}" type="pres">
      <dgm:prSet presAssocID="{58D1E45F-3262-4C9F-AB2D-D143859B3FC3}" presName="rootText" presStyleLbl="node2" presStyleIdx="4" presStyleCnt="5">
        <dgm:presLayoutVars>
          <dgm:chPref val="3"/>
        </dgm:presLayoutVars>
      </dgm:prSet>
      <dgm:spPr/>
    </dgm:pt>
    <dgm:pt modelId="{8DF4A1A5-4E36-4C36-9F0A-5AFF7C93D681}" type="pres">
      <dgm:prSet presAssocID="{58D1E45F-3262-4C9F-AB2D-D143859B3FC3}" presName="rootConnector" presStyleLbl="node2" presStyleIdx="4" presStyleCnt="5"/>
      <dgm:spPr/>
    </dgm:pt>
    <dgm:pt modelId="{A581008B-D5F9-4177-B2F8-2FFAAAB6D853}" type="pres">
      <dgm:prSet presAssocID="{58D1E45F-3262-4C9F-AB2D-D143859B3FC3}" presName="hierChild4" presStyleCnt="0"/>
      <dgm:spPr/>
    </dgm:pt>
    <dgm:pt modelId="{23E617CB-E5B9-4927-8184-53EB4A791797}" type="pres">
      <dgm:prSet presAssocID="{58D1E45F-3262-4C9F-AB2D-D143859B3FC3}" presName="hierChild5" presStyleCnt="0"/>
      <dgm:spPr/>
    </dgm:pt>
    <dgm:pt modelId="{1D8D59C6-E788-4116-958F-5FB5006C8F96}" type="pres">
      <dgm:prSet presAssocID="{8A59BC94-8BB2-4BE3-AD6F-D317364E0635}" presName="hierChild3" presStyleCnt="0"/>
      <dgm:spPr/>
    </dgm:pt>
    <dgm:pt modelId="{FDAE2888-527B-4968-901C-A2E04C8FD14E}" type="pres">
      <dgm:prSet presAssocID="{A3819DDE-578C-4CB1-87C5-84DE19BB7708}" presName="Name111" presStyleLbl="parChTrans1D2" presStyleIdx="5" presStyleCnt="6"/>
      <dgm:spPr/>
    </dgm:pt>
    <dgm:pt modelId="{C4214DD8-ECB1-4B29-BDA1-C3A11403B4A6}" type="pres">
      <dgm:prSet presAssocID="{7CD38FE2-0F33-4FF5-8E67-BDCA7C2247DD}" presName="hierRoot3" presStyleCnt="0">
        <dgm:presLayoutVars>
          <dgm:hierBranch val="init"/>
        </dgm:presLayoutVars>
      </dgm:prSet>
      <dgm:spPr/>
    </dgm:pt>
    <dgm:pt modelId="{249182F9-3AAF-4FF4-9423-D747711DDABE}" type="pres">
      <dgm:prSet presAssocID="{7CD38FE2-0F33-4FF5-8E67-BDCA7C2247DD}" presName="rootComposite3" presStyleCnt="0"/>
      <dgm:spPr/>
    </dgm:pt>
    <dgm:pt modelId="{8124F9CA-73DF-4692-9D40-7B389723F5FD}" type="pres">
      <dgm:prSet presAssocID="{7CD38FE2-0F33-4FF5-8E67-BDCA7C2247D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D66E0-1D34-477A-B081-0BC5B57A4333}" type="pres">
      <dgm:prSet presAssocID="{7CD38FE2-0F33-4FF5-8E67-BDCA7C2247DD}" presName="rootConnector3" presStyleLbl="asst1" presStyleIdx="0" presStyleCnt="1"/>
      <dgm:spPr/>
    </dgm:pt>
    <dgm:pt modelId="{F0FC6481-46D6-4E69-A651-568EA2E2FCAE}" type="pres">
      <dgm:prSet presAssocID="{7CD38FE2-0F33-4FF5-8E67-BDCA7C2247DD}" presName="hierChild6" presStyleCnt="0"/>
      <dgm:spPr/>
    </dgm:pt>
    <dgm:pt modelId="{49C07C6F-A361-4C28-8194-97F669F3B4B8}" type="pres">
      <dgm:prSet presAssocID="{7CD38FE2-0F33-4FF5-8E67-BDCA7C2247DD}" presName="hierChild7" presStyleCnt="0"/>
      <dgm:spPr/>
    </dgm:pt>
  </dgm:ptLst>
  <dgm:cxnLst>
    <dgm:cxn modelId="{FD46CCCE-C114-4895-AD34-A94B96390EF2}" type="presOf" srcId="{1487E04D-00C6-4E56-B592-5870375918AD}" destId="{338815FF-F6F6-4F64-B6A2-AF67AE71A144}" srcOrd="1" destOrd="0" presId="urn:microsoft.com/office/officeart/2005/8/layout/orgChart1"/>
    <dgm:cxn modelId="{E3DBD916-EFA3-4607-984B-DBF8E0C8D6E6}" type="presOf" srcId="{016EDCC1-61C9-4E81-AC1E-5376246AA2DC}" destId="{9574A7F2-17D2-4A1C-B1E0-29110315BFF5}" srcOrd="0" destOrd="0" presId="urn:microsoft.com/office/officeart/2005/8/layout/orgChart1"/>
    <dgm:cxn modelId="{D9D66BD1-A778-4424-BBD7-FCB4458793DE}" type="presOf" srcId="{351DEF49-950B-4A15-8AF8-EE4FF17800D6}" destId="{F62CEB24-3E26-437C-B1B4-8838EF621966}" srcOrd="1" destOrd="0" presId="urn:microsoft.com/office/officeart/2005/8/layout/orgChart1"/>
    <dgm:cxn modelId="{8BD8D384-BD58-498F-AA87-E378B1C7533A}" srcId="{C691A661-895D-4B17-9B4B-B20956F7E773}" destId="{8A59BC94-8BB2-4BE3-AD6F-D317364E0635}" srcOrd="0" destOrd="0" parTransId="{1EE50619-F537-4F66-851C-8C5F1BA3C1E7}" sibTransId="{B0122F38-603D-450B-93DF-0AC04732CBDB}"/>
    <dgm:cxn modelId="{2C213AF8-F8AF-4E28-B570-6248EDBED47A}" type="presOf" srcId="{1487E04D-00C6-4E56-B592-5870375918AD}" destId="{52EC22E6-FC6F-43F6-8EC4-F9171578006F}" srcOrd="0" destOrd="0" presId="urn:microsoft.com/office/officeart/2005/8/layout/orgChart1"/>
    <dgm:cxn modelId="{815A8BCE-EF24-41BC-9459-7A56B926CCCF}" type="presOf" srcId="{ECDA2EC4-B06B-4CBC-B8E6-2958DEB5D3C7}" destId="{637312DF-88F3-4BB5-A027-ECF5C1A4D528}" srcOrd="1" destOrd="0" presId="urn:microsoft.com/office/officeart/2005/8/layout/orgChart1"/>
    <dgm:cxn modelId="{D51AA877-D964-4310-8F43-67A6D75E605E}" type="presOf" srcId="{EEE463F3-A49C-4BDF-BD55-A1FA12847792}" destId="{43ABA807-35C8-4EB5-97B8-F71FFD081CFD}" srcOrd="0" destOrd="0" presId="urn:microsoft.com/office/officeart/2005/8/layout/orgChart1"/>
    <dgm:cxn modelId="{D97A726E-B4B7-4EB6-9BF7-5F7500C46A29}" type="presOf" srcId="{25A68DC2-2259-4B80-AF96-BF5BFE4C9A01}" destId="{B39C93B5-908E-420B-B8CC-F55FBAE5F56F}" srcOrd="0" destOrd="0" presId="urn:microsoft.com/office/officeart/2005/8/layout/orgChart1"/>
    <dgm:cxn modelId="{1017AB9D-3B37-41A3-9B3E-3EAE110E56F6}" srcId="{8A59BC94-8BB2-4BE3-AD6F-D317364E0635}" destId="{1487E04D-00C6-4E56-B592-5870375918AD}" srcOrd="4" destOrd="0" parTransId="{016EDCC1-61C9-4E81-AC1E-5376246AA2DC}" sibTransId="{ADDC05E4-E52D-4B2E-BC46-55C86C9A09F5}"/>
    <dgm:cxn modelId="{DAD5428B-EADF-457E-95EC-6FCD48AECB47}" type="presOf" srcId="{C691A661-895D-4B17-9B4B-B20956F7E773}" destId="{30977F86-4839-4CF3-977B-AF1154AA04B5}" srcOrd="0" destOrd="0" presId="urn:microsoft.com/office/officeart/2005/8/layout/orgChart1"/>
    <dgm:cxn modelId="{BB31228C-C52E-4691-BF08-FB2C987D2F72}" type="presOf" srcId="{7CD38FE2-0F33-4FF5-8E67-BDCA7C2247DD}" destId="{8124F9CA-73DF-4692-9D40-7B389723F5FD}" srcOrd="0" destOrd="0" presId="urn:microsoft.com/office/officeart/2005/8/layout/orgChart1"/>
    <dgm:cxn modelId="{390AC9EC-2A38-4984-B96B-8A2D124ADD61}" type="presOf" srcId="{8A59BC94-8BB2-4BE3-AD6F-D317364E0635}" destId="{EBA1E245-9E2B-47BB-9192-C15FB4AF4B87}" srcOrd="1" destOrd="0" presId="urn:microsoft.com/office/officeart/2005/8/layout/orgChart1"/>
    <dgm:cxn modelId="{DE0AEB01-3103-4BF0-9FBC-BDC439A238CF}" type="presOf" srcId="{351DEF49-950B-4A15-8AF8-EE4FF17800D6}" destId="{5291F5DA-C263-4CD9-A2DB-2ED87A7EB36F}" srcOrd="0" destOrd="0" presId="urn:microsoft.com/office/officeart/2005/8/layout/orgChart1"/>
    <dgm:cxn modelId="{578A05B1-CE78-4D7D-8C9C-D30D21E42769}" type="presOf" srcId="{0F5B7419-D835-479E-8A3A-38A410C23CCA}" destId="{48DB7B2E-A9C1-4EC9-875E-405EA4EC5E21}" srcOrd="1" destOrd="0" presId="urn:microsoft.com/office/officeart/2005/8/layout/orgChart1"/>
    <dgm:cxn modelId="{E61B28DE-E41B-4DB7-B960-DEF292498F81}" srcId="{8A59BC94-8BB2-4BE3-AD6F-D317364E0635}" destId="{0F5B7419-D835-479E-8A3A-38A410C23CCA}" srcOrd="1" destOrd="0" parTransId="{4C9C5D4F-9481-4DDE-BDDC-9809992D57E0}" sibTransId="{D10EF53E-4205-496C-B3C9-6DC72B48D35F}"/>
    <dgm:cxn modelId="{7B16B6BD-4B9A-4F59-8985-CE536BD91E12}" type="presOf" srcId="{58D1E45F-3262-4C9F-AB2D-D143859B3FC3}" destId="{8DF4A1A5-4E36-4C36-9F0A-5AFF7C93D681}" srcOrd="1" destOrd="0" presId="urn:microsoft.com/office/officeart/2005/8/layout/orgChart1"/>
    <dgm:cxn modelId="{AA911925-86B0-4D8D-A471-8D69FA49282D}" type="presOf" srcId="{7CD38FE2-0F33-4FF5-8E67-BDCA7C2247DD}" destId="{C8CD66E0-1D34-477A-B081-0BC5B57A4333}" srcOrd="1" destOrd="0" presId="urn:microsoft.com/office/officeart/2005/8/layout/orgChart1"/>
    <dgm:cxn modelId="{D5EBAC19-D490-453E-8050-720BCD0A814D}" type="presOf" srcId="{4C9C5D4F-9481-4DDE-BDDC-9809992D57E0}" destId="{9C56E055-24B2-47AF-AD4B-60F2956C1C2F}" srcOrd="0" destOrd="0" presId="urn:microsoft.com/office/officeart/2005/8/layout/orgChart1"/>
    <dgm:cxn modelId="{8A6C7529-D329-4D0C-9760-D9CD7512CC05}" type="presOf" srcId="{0F5B7419-D835-479E-8A3A-38A410C23CCA}" destId="{E3700588-E627-476F-B8E2-0AE0E1D098BB}" srcOrd="0" destOrd="0" presId="urn:microsoft.com/office/officeart/2005/8/layout/orgChart1"/>
    <dgm:cxn modelId="{FCFE4D30-4A41-43C4-B79E-887D3DD43A9D}" type="presOf" srcId="{58D1E45F-3262-4C9F-AB2D-D143859B3FC3}" destId="{0B2435B6-1E71-4376-A210-2B2121B9A76E}" srcOrd="0" destOrd="0" presId="urn:microsoft.com/office/officeart/2005/8/layout/orgChart1"/>
    <dgm:cxn modelId="{423D154D-9BE0-4DA4-B513-267F8F0BE17A}" srcId="{8A59BC94-8BB2-4BE3-AD6F-D317364E0635}" destId="{351DEF49-950B-4A15-8AF8-EE4FF17800D6}" srcOrd="3" destOrd="0" parTransId="{ACB8E4BB-126A-41B2-8E1B-F773DE441FE0}" sibTransId="{ADCEBE9C-803E-4F9C-ABE3-EECCFC4DDE93}"/>
    <dgm:cxn modelId="{A6B4DA30-DCC4-4A91-904F-6C5E63FBCFFC}" type="presOf" srcId="{ECDA2EC4-B06B-4CBC-B8E6-2958DEB5D3C7}" destId="{E25DACDA-920D-4E4A-AD64-747B5F7FE6A4}" srcOrd="0" destOrd="0" presId="urn:microsoft.com/office/officeart/2005/8/layout/orgChart1"/>
    <dgm:cxn modelId="{6F7DE171-504A-44D0-BDC9-91F6D7BF2B73}" type="presOf" srcId="{A3819DDE-578C-4CB1-87C5-84DE19BB7708}" destId="{FDAE2888-527B-4968-901C-A2E04C8FD14E}" srcOrd="0" destOrd="0" presId="urn:microsoft.com/office/officeart/2005/8/layout/orgChart1"/>
    <dgm:cxn modelId="{8A2C6E34-D0F1-4E6B-8BBC-282DFF3CF0EA}" type="presOf" srcId="{8A59BC94-8BB2-4BE3-AD6F-D317364E0635}" destId="{D4809982-A685-4D7D-8C11-DC0821401944}" srcOrd="0" destOrd="0" presId="urn:microsoft.com/office/officeart/2005/8/layout/orgChart1"/>
    <dgm:cxn modelId="{29213A13-EC8F-436C-A750-3CC241B9C843}" type="presOf" srcId="{ACB8E4BB-126A-41B2-8E1B-F773DE441FE0}" destId="{8AFA0B1A-D01E-4E0B-BDF1-F09CBE92DF14}" srcOrd="0" destOrd="0" presId="urn:microsoft.com/office/officeart/2005/8/layout/orgChart1"/>
    <dgm:cxn modelId="{2D325332-A956-4264-9ACE-D6CCFE919FF7}" srcId="{8A59BC94-8BB2-4BE3-AD6F-D317364E0635}" destId="{ECDA2EC4-B06B-4CBC-B8E6-2958DEB5D3C7}" srcOrd="2" destOrd="0" parTransId="{EEE463F3-A49C-4BDF-BD55-A1FA12847792}" sibTransId="{B9C8BB7C-65B7-4BAB-81BE-CA0C6BC3B0F3}"/>
    <dgm:cxn modelId="{3D6B720E-AA08-4026-AB61-91C738ECE71F}" srcId="{8A59BC94-8BB2-4BE3-AD6F-D317364E0635}" destId="{58D1E45F-3262-4C9F-AB2D-D143859B3FC3}" srcOrd="5" destOrd="0" parTransId="{25A68DC2-2259-4B80-AF96-BF5BFE4C9A01}" sibTransId="{058227F2-0F94-4F4E-ADAE-88707DD12E45}"/>
    <dgm:cxn modelId="{F25C7699-2A92-4302-8611-CEEF04DBCCBE}" srcId="{8A59BC94-8BB2-4BE3-AD6F-D317364E0635}" destId="{7CD38FE2-0F33-4FF5-8E67-BDCA7C2247DD}" srcOrd="0" destOrd="0" parTransId="{A3819DDE-578C-4CB1-87C5-84DE19BB7708}" sibTransId="{66E21433-39F7-4A82-9887-9725D60DBD73}"/>
    <dgm:cxn modelId="{56362DBD-A7FC-492E-A5C1-AECFB04B4862}" type="presParOf" srcId="{30977F86-4839-4CF3-977B-AF1154AA04B5}" destId="{02910686-66AB-49E9-A563-C8623B82859C}" srcOrd="0" destOrd="0" presId="urn:microsoft.com/office/officeart/2005/8/layout/orgChart1"/>
    <dgm:cxn modelId="{15A2E228-FD69-4154-BE28-E98D218F6041}" type="presParOf" srcId="{02910686-66AB-49E9-A563-C8623B82859C}" destId="{3DFF0A11-88E5-43CF-8448-CC3683AC6F20}" srcOrd="0" destOrd="0" presId="urn:microsoft.com/office/officeart/2005/8/layout/orgChart1"/>
    <dgm:cxn modelId="{8709E806-DBD8-43AC-81C5-C76E63C71F92}" type="presParOf" srcId="{3DFF0A11-88E5-43CF-8448-CC3683AC6F20}" destId="{D4809982-A685-4D7D-8C11-DC0821401944}" srcOrd="0" destOrd="0" presId="urn:microsoft.com/office/officeart/2005/8/layout/orgChart1"/>
    <dgm:cxn modelId="{D5EE5756-6F5B-4EBF-AB20-9F9A25AB1DF1}" type="presParOf" srcId="{3DFF0A11-88E5-43CF-8448-CC3683AC6F20}" destId="{EBA1E245-9E2B-47BB-9192-C15FB4AF4B87}" srcOrd="1" destOrd="0" presId="urn:microsoft.com/office/officeart/2005/8/layout/orgChart1"/>
    <dgm:cxn modelId="{E6800BAA-B2E8-4470-B72D-35D1ED0AC6E1}" type="presParOf" srcId="{02910686-66AB-49E9-A563-C8623B82859C}" destId="{0A96CDF2-595D-4820-BE1C-37A8737C7B4E}" srcOrd="1" destOrd="0" presId="urn:microsoft.com/office/officeart/2005/8/layout/orgChart1"/>
    <dgm:cxn modelId="{5C79E5F6-3821-44EA-91E6-CF7AC0C9C131}" type="presParOf" srcId="{0A96CDF2-595D-4820-BE1C-37A8737C7B4E}" destId="{9C56E055-24B2-47AF-AD4B-60F2956C1C2F}" srcOrd="0" destOrd="0" presId="urn:microsoft.com/office/officeart/2005/8/layout/orgChart1"/>
    <dgm:cxn modelId="{E9466B8C-EF76-48EE-ACF6-DBF0489E2808}" type="presParOf" srcId="{0A96CDF2-595D-4820-BE1C-37A8737C7B4E}" destId="{A63DE737-83A0-462E-B0BF-AD3E4F6C0C76}" srcOrd="1" destOrd="0" presId="urn:microsoft.com/office/officeart/2005/8/layout/orgChart1"/>
    <dgm:cxn modelId="{8919359B-2A51-4457-9C51-69D142332E3F}" type="presParOf" srcId="{A63DE737-83A0-462E-B0BF-AD3E4F6C0C76}" destId="{C629A44B-E04B-4133-87BD-CDA8F49F12B7}" srcOrd="0" destOrd="0" presId="urn:microsoft.com/office/officeart/2005/8/layout/orgChart1"/>
    <dgm:cxn modelId="{B88AE087-DE89-4178-B8BB-CDBACE92D537}" type="presParOf" srcId="{C629A44B-E04B-4133-87BD-CDA8F49F12B7}" destId="{E3700588-E627-476F-B8E2-0AE0E1D098BB}" srcOrd="0" destOrd="0" presId="urn:microsoft.com/office/officeart/2005/8/layout/orgChart1"/>
    <dgm:cxn modelId="{B195B24A-FA83-4ADB-9E84-1D516FD72C5E}" type="presParOf" srcId="{C629A44B-E04B-4133-87BD-CDA8F49F12B7}" destId="{48DB7B2E-A9C1-4EC9-875E-405EA4EC5E21}" srcOrd="1" destOrd="0" presId="urn:microsoft.com/office/officeart/2005/8/layout/orgChart1"/>
    <dgm:cxn modelId="{8150D2DD-A60A-40ED-8A74-D03EA639E509}" type="presParOf" srcId="{A63DE737-83A0-462E-B0BF-AD3E4F6C0C76}" destId="{77E06D42-544D-4466-94A4-4D26A6180CA2}" srcOrd="1" destOrd="0" presId="urn:microsoft.com/office/officeart/2005/8/layout/orgChart1"/>
    <dgm:cxn modelId="{2EC31A3C-4D71-4760-BF5E-26BC122F4A90}" type="presParOf" srcId="{A63DE737-83A0-462E-B0BF-AD3E4F6C0C76}" destId="{C1F89A6A-1738-427B-A785-232C6005B50C}" srcOrd="2" destOrd="0" presId="urn:microsoft.com/office/officeart/2005/8/layout/orgChart1"/>
    <dgm:cxn modelId="{BF0D623A-8706-411B-955B-C53527920ACF}" type="presParOf" srcId="{0A96CDF2-595D-4820-BE1C-37A8737C7B4E}" destId="{43ABA807-35C8-4EB5-97B8-F71FFD081CFD}" srcOrd="2" destOrd="0" presId="urn:microsoft.com/office/officeart/2005/8/layout/orgChart1"/>
    <dgm:cxn modelId="{F68EB46E-7F62-486C-B828-64FBAFFDEF09}" type="presParOf" srcId="{0A96CDF2-595D-4820-BE1C-37A8737C7B4E}" destId="{66156F5E-993A-4553-B563-66B17EB5D8D9}" srcOrd="3" destOrd="0" presId="urn:microsoft.com/office/officeart/2005/8/layout/orgChart1"/>
    <dgm:cxn modelId="{DAB8F249-9A89-4B88-8156-6253E54812FF}" type="presParOf" srcId="{66156F5E-993A-4553-B563-66B17EB5D8D9}" destId="{418A7F6D-7C6E-4582-B59F-2069D2EA171D}" srcOrd="0" destOrd="0" presId="urn:microsoft.com/office/officeart/2005/8/layout/orgChart1"/>
    <dgm:cxn modelId="{1DA00371-C078-4984-8163-241484F0235D}" type="presParOf" srcId="{418A7F6D-7C6E-4582-B59F-2069D2EA171D}" destId="{E25DACDA-920D-4E4A-AD64-747B5F7FE6A4}" srcOrd="0" destOrd="0" presId="urn:microsoft.com/office/officeart/2005/8/layout/orgChart1"/>
    <dgm:cxn modelId="{A9CE35EF-57FB-47B1-AF4C-28BA2402D644}" type="presParOf" srcId="{418A7F6D-7C6E-4582-B59F-2069D2EA171D}" destId="{637312DF-88F3-4BB5-A027-ECF5C1A4D528}" srcOrd="1" destOrd="0" presId="urn:microsoft.com/office/officeart/2005/8/layout/orgChart1"/>
    <dgm:cxn modelId="{60B5E8DD-3BE8-4096-AC65-4612BD226F9C}" type="presParOf" srcId="{66156F5E-993A-4553-B563-66B17EB5D8D9}" destId="{6C87697F-410C-4B9E-82BE-944216E2DA9A}" srcOrd="1" destOrd="0" presId="urn:microsoft.com/office/officeart/2005/8/layout/orgChart1"/>
    <dgm:cxn modelId="{65F158F3-030C-44BD-B910-BE6F4295D6D3}" type="presParOf" srcId="{66156F5E-993A-4553-B563-66B17EB5D8D9}" destId="{98321998-AE15-4AF3-A017-4F586FF8E321}" srcOrd="2" destOrd="0" presId="urn:microsoft.com/office/officeart/2005/8/layout/orgChart1"/>
    <dgm:cxn modelId="{40C3065C-5827-44B9-BD21-F6F88315A441}" type="presParOf" srcId="{0A96CDF2-595D-4820-BE1C-37A8737C7B4E}" destId="{8AFA0B1A-D01E-4E0B-BDF1-F09CBE92DF14}" srcOrd="4" destOrd="0" presId="urn:microsoft.com/office/officeart/2005/8/layout/orgChart1"/>
    <dgm:cxn modelId="{83ACF286-8401-406B-982E-7B8B819709E6}" type="presParOf" srcId="{0A96CDF2-595D-4820-BE1C-37A8737C7B4E}" destId="{C70AEF81-CF6D-402A-AA36-9937B22C8D55}" srcOrd="5" destOrd="0" presId="urn:microsoft.com/office/officeart/2005/8/layout/orgChart1"/>
    <dgm:cxn modelId="{7C2BEE05-7F70-4461-8A39-988ABB372CE6}" type="presParOf" srcId="{C70AEF81-CF6D-402A-AA36-9937B22C8D55}" destId="{814C6774-F40E-46DA-B12D-794253F37EBA}" srcOrd="0" destOrd="0" presId="urn:microsoft.com/office/officeart/2005/8/layout/orgChart1"/>
    <dgm:cxn modelId="{0DC8A26C-8F9F-4FFB-B519-D8853A8D5833}" type="presParOf" srcId="{814C6774-F40E-46DA-B12D-794253F37EBA}" destId="{5291F5DA-C263-4CD9-A2DB-2ED87A7EB36F}" srcOrd="0" destOrd="0" presId="urn:microsoft.com/office/officeart/2005/8/layout/orgChart1"/>
    <dgm:cxn modelId="{52A5E165-CE8F-4DFE-9367-4C6F706CF625}" type="presParOf" srcId="{814C6774-F40E-46DA-B12D-794253F37EBA}" destId="{F62CEB24-3E26-437C-B1B4-8838EF621966}" srcOrd="1" destOrd="0" presId="urn:microsoft.com/office/officeart/2005/8/layout/orgChart1"/>
    <dgm:cxn modelId="{F010E002-B610-4D71-B98B-ADFA40003FF0}" type="presParOf" srcId="{C70AEF81-CF6D-402A-AA36-9937B22C8D55}" destId="{1736FA04-529D-45BA-80E0-4B5D7C9F9D8E}" srcOrd="1" destOrd="0" presId="urn:microsoft.com/office/officeart/2005/8/layout/orgChart1"/>
    <dgm:cxn modelId="{61636A4E-BD80-4704-AC7E-57947FA6AE1D}" type="presParOf" srcId="{C70AEF81-CF6D-402A-AA36-9937B22C8D55}" destId="{B09D23A3-5CEF-4B3A-86A1-55790B13F577}" srcOrd="2" destOrd="0" presId="urn:microsoft.com/office/officeart/2005/8/layout/orgChart1"/>
    <dgm:cxn modelId="{00574A2F-0444-4FF2-BBF1-E357DC42C12F}" type="presParOf" srcId="{0A96CDF2-595D-4820-BE1C-37A8737C7B4E}" destId="{9574A7F2-17D2-4A1C-B1E0-29110315BFF5}" srcOrd="6" destOrd="0" presId="urn:microsoft.com/office/officeart/2005/8/layout/orgChart1"/>
    <dgm:cxn modelId="{C3905DAC-C342-492B-9478-2124500DD810}" type="presParOf" srcId="{0A96CDF2-595D-4820-BE1C-37A8737C7B4E}" destId="{BB2E6BC1-429F-4659-8D77-CC14E46D9D0F}" srcOrd="7" destOrd="0" presId="urn:microsoft.com/office/officeart/2005/8/layout/orgChart1"/>
    <dgm:cxn modelId="{52069235-3C6D-45E4-8B06-865E7FACFC9D}" type="presParOf" srcId="{BB2E6BC1-429F-4659-8D77-CC14E46D9D0F}" destId="{BAA32AB1-DD4A-4251-B7A9-FA40BA3379B4}" srcOrd="0" destOrd="0" presId="urn:microsoft.com/office/officeart/2005/8/layout/orgChart1"/>
    <dgm:cxn modelId="{C9FAD432-27F8-4721-A000-532043728A2D}" type="presParOf" srcId="{BAA32AB1-DD4A-4251-B7A9-FA40BA3379B4}" destId="{52EC22E6-FC6F-43F6-8EC4-F9171578006F}" srcOrd="0" destOrd="0" presId="urn:microsoft.com/office/officeart/2005/8/layout/orgChart1"/>
    <dgm:cxn modelId="{6BF1A3B5-A638-4E07-B4F3-C4FE8AA74C4E}" type="presParOf" srcId="{BAA32AB1-DD4A-4251-B7A9-FA40BA3379B4}" destId="{338815FF-F6F6-4F64-B6A2-AF67AE71A144}" srcOrd="1" destOrd="0" presId="urn:microsoft.com/office/officeart/2005/8/layout/orgChart1"/>
    <dgm:cxn modelId="{4CE0BA31-E217-4FC1-BF3A-C36D87310993}" type="presParOf" srcId="{BB2E6BC1-429F-4659-8D77-CC14E46D9D0F}" destId="{1EB7FAF7-6F5E-4D5A-8B3A-66198717976D}" srcOrd="1" destOrd="0" presId="urn:microsoft.com/office/officeart/2005/8/layout/orgChart1"/>
    <dgm:cxn modelId="{FA9C5F83-8A28-4AF9-A8D5-AA390030834D}" type="presParOf" srcId="{BB2E6BC1-429F-4659-8D77-CC14E46D9D0F}" destId="{89D7D9E4-F7E1-4B73-B926-08727A9021B3}" srcOrd="2" destOrd="0" presId="urn:microsoft.com/office/officeart/2005/8/layout/orgChart1"/>
    <dgm:cxn modelId="{2C6AC0A7-5B38-4FE9-B3D6-A0A3D8004C7B}" type="presParOf" srcId="{0A96CDF2-595D-4820-BE1C-37A8737C7B4E}" destId="{B39C93B5-908E-420B-B8CC-F55FBAE5F56F}" srcOrd="8" destOrd="0" presId="urn:microsoft.com/office/officeart/2005/8/layout/orgChart1"/>
    <dgm:cxn modelId="{19543997-A1FE-43CC-B4F9-0DC75DB254F4}" type="presParOf" srcId="{0A96CDF2-595D-4820-BE1C-37A8737C7B4E}" destId="{76459C02-F61A-49B7-A1C2-5C5032A9041D}" srcOrd="9" destOrd="0" presId="urn:microsoft.com/office/officeart/2005/8/layout/orgChart1"/>
    <dgm:cxn modelId="{CA0664BC-37C0-4ECA-A929-451E40A5F081}" type="presParOf" srcId="{76459C02-F61A-49B7-A1C2-5C5032A9041D}" destId="{39C110A7-02FE-47D3-AFB9-2BA7F0919162}" srcOrd="0" destOrd="0" presId="urn:microsoft.com/office/officeart/2005/8/layout/orgChart1"/>
    <dgm:cxn modelId="{A7077C02-53CB-4C0B-BBA7-8BAD3FCBB29C}" type="presParOf" srcId="{39C110A7-02FE-47D3-AFB9-2BA7F0919162}" destId="{0B2435B6-1E71-4376-A210-2B2121B9A76E}" srcOrd="0" destOrd="0" presId="urn:microsoft.com/office/officeart/2005/8/layout/orgChart1"/>
    <dgm:cxn modelId="{0A8843D5-C3DE-4D38-86D4-DE64D8846F3E}" type="presParOf" srcId="{39C110A7-02FE-47D3-AFB9-2BA7F0919162}" destId="{8DF4A1A5-4E36-4C36-9F0A-5AFF7C93D681}" srcOrd="1" destOrd="0" presId="urn:microsoft.com/office/officeart/2005/8/layout/orgChart1"/>
    <dgm:cxn modelId="{CD18602F-1E0B-4F1F-9B47-02419EB88731}" type="presParOf" srcId="{76459C02-F61A-49B7-A1C2-5C5032A9041D}" destId="{A581008B-D5F9-4177-B2F8-2FFAAAB6D853}" srcOrd="1" destOrd="0" presId="urn:microsoft.com/office/officeart/2005/8/layout/orgChart1"/>
    <dgm:cxn modelId="{024F1CCF-AE0A-4DF1-A836-136878B3364C}" type="presParOf" srcId="{76459C02-F61A-49B7-A1C2-5C5032A9041D}" destId="{23E617CB-E5B9-4927-8184-53EB4A791797}" srcOrd="2" destOrd="0" presId="urn:microsoft.com/office/officeart/2005/8/layout/orgChart1"/>
    <dgm:cxn modelId="{69D96F10-1006-48EC-9A04-5D1FCF0386F0}" type="presParOf" srcId="{02910686-66AB-49E9-A563-C8623B82859C}" destId="{1D8D59C6-E788-4116-958F-5FB5006C8F96}" srcOrd="2" destOrd="0" presId="urn:microsoft.com/office/officeart/2005/8/layout/orgChart1"/>
    <dgm:cxn modelId="{56B61C42-13CD-48B1-A1B0-80D962E66A2B}" type="presParOf" srcId="{1D8D59C6-E788-4116-958F-5FB5006C8F96}" destId="{FDAE2888-527B-4968-901C-A2E04C8FD14E}" srcOrd="0" destOrd="0" presId="urn:microsoft.com/office/officeart/2005/8/layout/orgChart1"/>
    <dgm:cxn modelId="{82DC166B-0D18-464A-855D-1FBD8146E022}" type="presParOf" srcId="{1D8D59C6-E788-4116-958F-5FB5006C8F96}" destId="{C4214DD8-ECB1-4B29-BDA1-C3A11403B4A6}" srcOrd="1" destOrd="0" presId="urn:microsoft.com/office/officeart/2005/8/layout/orgChart1"/>
    <dgm:cxn modelId="{DE4E0F46-EFB1-490B-9BFF-9FCAD9C8C580}" type="presParOf" srcId="{C4214DD8-ECB1-4B29-BDA1-C3A11403B4A6}" destId="{249182F9-3AAF-4FF4-9423-D747711DDABE}" srcOrd="0" destOrd="0" presId="urn:microsoft.com/office/officeart/2005/8/layout/orgChart1"/>
    <dgm:cxn modelId="{AFC79640-65AE-4C1B-819D-9CCEA7628910}" type="presParOf" srcId="{249182F9-3AAF-4FF4-9423-D747711DDABE}" destId="{8124F9CA-73DF-4692-9D40-7B389723F5FD}" srcOrd="0" destOrd="0" presId="urn:microsoft.com/office/officeart/2005/8/layout/orgChart1"/>
    <dgm:cxn modelId="{8CF62B54-B910-4C80-8F68-82C6D76FA710}" type="presParOf" srcId="{249182F9-3AAF-4FF4-9423-D747711DDABE}" destId="{C8CD66E0-1D34-477A-B081-0BC5B57A4333}" srcOrd="1" destOrd="0" presId="urn:microsoft.com/office/officeart/2005/8/layout/orgChart1"/>
    <dgm:cxn modelId="{A1D39918-CBCC-42D5-B49C-B131E116CA73}" type="presParOf" srcId="{C4214DD8-ECB1-4B29-BDA1-C3A11403B4A6}" destId="{F0FC6481-46D6-4E69-A651-568EA2E2FCAE}" srcOrd="1" destOrd="0" presId="urn:microsoft.com/office/officeart/2005/8/layout/orgChart1"/>
    <dgm:cxn modelId="{3FA16835-A235-45E0-A651-0B1AAA109A8E}" type="presParOf" srcId="{C4214DD8-ECB1-4B29-BDA1-C3A11403B4A6}" destId="{49C07C6F-A361-4C28-8194-97F669F3B4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E2888-527B-4968-901C-A2E04C8FD14E}">
      <dsp:nvSpPr>
        <dsp:cNvPr id="0" name=""/>
        <dsp:cNvSpPr/>
      </dsp:nvSpPr>
      <dsp:spPr>
        <a:xfrm>
          <a:off x="4095727" y="1895006"/>
          <a:ext cx="152744" cy="669165"/>
        </a:xfrm>
        <a:custGeom>
          <a:avLst/>
          <a:gdLst/>
          <a:ahLst/>
          <a:cxnLst/>
          <a:rect l="0" t="0" r="0" b="0"/>
          <a:pathLst>
            <a:path>
              <a:moveTo>
                <a:pt x="152744" y="0"/>
              </a:moveTo>
              <a:lnTo>
                <a:pt x="152744" y="669165"/>
              </a:lnTo>
              <a:lnTo>
                <a:pt x="0" y="66916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C93B5-908E-420B-B8CC-F55FBAE5F56F}">
      <dsp:nvSpPr>
        <dsp:cNvPr id="0" name=""/>
        <dsp:cNvSpPr/>
      </dsp:nvSpPr>
      <dsp:spPr>
        <a:xfrm>
          <a:off x="4248472" y="1895006"/>
          <a:ext cx="3520392" cy="133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586"/>
              </a:lnTo>
              <a:lnTo>
                <a:pt x="3520392" y="1185586"/>
              </a:lnTo>
              <a:lnTo>
                <a:pt x="3520392" y="13383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4A7F2-17D2-4A1C-B1E0-29110315BFF5}">
      <dsp:nvSpPr>
        <dsp:cNvPr id="0" name=""/>
        <dsp:cNvSpPr/>
      </dsp:nvSpPr>
      <dsp:spPr>
        <a:xfrm>
          <a:off x="4248472" y="1895006"/>
          <a:ext cx="1760196" cy="133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586"/>
              </a:lnTo>
              <a:lnTo>
                <a:pt x="1760196" y="1185586"/>
              </a:lnTo>
              <a:lnTo>
                <a:pt x="1760196" y="13383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0B1A-D01E-4E0B-BDF1-F09CBE92DF14}">
      <dsp:nvSpPr>
        <dsp:cNvPr id="0" name=""/>
        <dsp:cNvSpPr/>
      </dsp:nvSpPr>
      <dsp:spPr>
        <a:xfrm>
          <a:off x="4202752" y="1895006"/>
          <a:ext cx="91440" cy="1338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83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BA807-35C8-4EB5-97B8-F71FFD081CFD}">
      <dsp:nvSpPr>
        <dsp:cNvPr id="0" name=""/>
        <dsp:cNvSpPr/>
      </dsp:nvSpPr>
      <dsp:spPr>
        <a:xfrm>
          <a:off x="2488275" y="1895006"/>
          <a:ext cx="1760196" cy="1338330"/>
        </a:xfrm>
        <a:custGeom>
          <a:avLst/>
          <a:gdLst/>
          <a:ahLst/>
          <a:cxnLst/>
          <a:rect l="0" t="0" r="0" b="0"/>
          <a:pathLst>
            <a:path>
              <a:moveTo>
                <a:pt x="1760196" y="0"/>
              </a:moveTo>
              <a:lnTo>
                <a:pt x="1760196" y="1185586"/>
              </a:lnTo>
              <a:lnTo>
                <a:pt x="0" y="1185586"/>
              </a:lnTo>
              <a:lnTo>
                <a:pt x="0" y="13383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6E055-24B2-47AF-AD4B-60F2956C1C2F}">
      <dsp:nvSpPr>
        <dsp:cNvPr id="0" name=""/>
        <dsp:cNvSpPr/>
      </dsp:nvSpPr>
      <dsp:spPr>
        <a:xfrm>
          <a:off x="728079" y="1895006"/>
          <a:ext cx="3520392" cy="1338330"/>
        </a:xfrm>
        <a:custGeom>
          <a:avLst/>
          <a:gdLst/>
          <a:ahLst/>
          <a:cxnLst/>
          <a:rect l="0" t="0" r="0" b="0"/>
          <a:pathLst>
            <a:path>
              <a:moveTo>
                <a:pt x="3520392" y="0"/>
              </a:moveTo>
              <a:lnTo>
                <a:pt x="3520392" y="1185586"/>
              </a:lnTo>
              <a:lnTo>
                <a:pt x="0" y="1185586"/>
              </a:lnTo>
              <a:lnTo>
                <a:pt x="0" y="13383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09982-A685-4D7D-8C11-DC0821401944}">
      <dsp:nvSpPr>
        <dsp:cNvPr id="0" name=""/>
        <dsp:cNvSpPr/>
      </dsp:nvSpPr>
      <dsp:spPr>
        <a:xfrm>
          <a:off x="3521118" y="1167652"/>
          <a:ext cx="1454707" cy="727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Thiago M.</a:t>
          </a:r>
          <a:endParaRPr lang="pt-BR" sz="2400" kern="1200" dirty="0"/>
        </a:p>
      </dsp:txBody>
      <dsp:txXfrm>
        <a:off x="3521118" y="1167652"/>
        <a:ext cx="1454707" cy="727353"/>
      </dsp:txXfrm>
    </dsp:sp>
    <dsp:sp modelId="{E3700588-E627-476F-B8E2-0AE0E1D098BB}">
      <dsp:nvSpPr>
        <dsp:cNvPr id="0" name=""/>
        <dsp:cNvSpPr/>
      </dsp:nvSpPr>
      <dsp:spPr>
        <a:xfrm>
          <a:off x="726" y="3233337"/>
          <a:ext cx="1454707" cy="727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Avelino F.</a:t>
          </a:r>
          <a:endParaRPr lang="pt-BR" sz="2400" kern="1200" dirty="0"/>
        </a:p>
      </dsp:txBody>
      <dsp:txXfrm>
        <a:off x="726" y="3233337"/>
        <a:ext cx="1454707" cy="727353"/>
      </dsp:txXfrm>
    </dsp:sp>
    <dsp:sp modelId="{E25DACDA-920D-4E4A-AD64-747B5F7FE6A4}">
      <dsp:nvSpPr>
        <dsp:cNvPr id="0" name=""/>
        <dsp:cNvSpPr/>
      </dsp:nvSpPr>
      <dsp:spPr>
        <a:xfrm>
          <a:off x="1760922" y="3233337"/>
          <a:ext cx="1454707" cy="727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Bruno B.</a:t>
          </a:r>
          <a:endParaRPr lang="pt-BR" sz="2400" kern="1200" dirty="0"/>
        </a:p>
      </dsp:txBody>
      <dsp:txXfrm>
        <a:off x="1760922" y="3233337"/>
        <a:ext cx="1454707" cy="727353"/>
      </dsp:txXfrm>
    </dsp:sp>
    <dsp:sp modelId="{5291F5DA-C263-4CD9-A2DB-2ED87A7EB36F}">
      <dsp:nvSpPr>
        <dsp:cNvPr id="0" name=""/>
        <dsp:cNvSpPr/>
      </dsp:nvSpPr>
      <dsp:spPr>
        <a:xfrm>
          <a:off x="3521118" y="3233337"/>
          <a:ext cx="1454707" cy="727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Bruno N.</a:t>
          </a:r>
          <a:endParaRPr lang="pt-BR" sz="2400" kern="1200" dirty="0"/>
        </a:p>
      </dsp:txBody>
      <dsp:txXfrm>
        <a:off x="3521118" y="3233337"/>
        <a:ext cx="1454707" cy="727353"/>
      </dsp:txXfrm>
    </dsp:sp>
    <dsp:sp modelId="{52EC22E6-FC6F-43F6-8EC4-F9171578006F}">
      <dsp:nvSpPr>
        <dsp:cNvPr id="0" name=""/>
        <dsp:cNvSpPr/>
      </dsp:nvSpPr>
      <dsp:spPr>
        <a:xfrm>
          <a:off x="5281314" y="3233337"/>
          <a:ext cx="1454707" cy="727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Carlos C.</a:t>
          </a:r>
          <a:endParaRPr lang="pt-BR" sz="2400" kern="1200" dirty="0"/>
        </a:p>
      </dsp:txBody>
      <dsp:txXfrm>
        <a:off x="5281314" y="3233337"/>
        <a:ext cx="1454707" cy="727353"/>
      </dsp:txXfrm>
    </dsp:sp>
    <dsp:sp modelId="{0B2435B6-1E71-4376-A210-2B2121B9A76E}">
      <dsp:nvSpPr>
        <dsp:cNvPr id="0" name=""/>
        <dsp:cNvSpPr/>
      </dsp:nvSpPr>
      <dsp:spPr>
        <a:xfrm>
          <a:off x="7041510" y="3233337"/>
          <a:ext cx="1454707" cy="727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Sandro V.</a:t>
          </a:r>
          <a:endParaRPr lang="pt-BR" sz="2400" kern="1200" dirty="0"/>
        </a:p>
      </dsp:txBody>
      <dsp:txXfrm>
        <a:off x="7041510" y="3233337"/>
        <a:ext cx="1454707" cy="727353"/>
      </dsp:txXfrm>
    </dsp:sp>
    <dsp:sp modelId="{8124F9CA-73DF-4692-9D40-7B389723F5FD}">
      <dsp:nvSpPr>
        <dsp:cNvPr id="0" name=""/>
        <dsp:cNvSpPr/>
      </dsp:nvSpPr>
      <dsp:spPr>
        <a:xfrm>
          <a:off x="2641020" y="2200495"/>
          <a:ext cx="1454707" cy="7273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Alexander I.B.</a:t>
          </a:r>
          <a:endParaRPr lang="pt-BR" sz="2400" kern="1200" dirty="0"/>
        </a:p>
      </dsp:txBody>
      <dsp:txXfrm>
        <a:off x="2641020" y="2200495"/>
        <a:ext cx="1454707" cy="727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835400"/>
            <a:ext cx="9145588" cy="187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837123"/>
            <a:ext cx="7772400" cy="936105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826000"/>
            <a:ext cx="7772400" cy="8636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 userDrawn="1"/>
        </p:nvSpPr>
        <p:spPr>
          <a:xfrm>
            <a:off x="0" y="3762337"/>
            <a:ext cx="9144000" cy="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5711056"/>
            <a:ext cx="9144000" cy="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4118"/>
            <a:ext cx="9144000" cy="10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4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1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53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467544" y="188640"/>
            <a:ext cx="8676456" cy="6669360"/>
          </a:xfrm>
          <a:prstGeom prst="rect">
            <a:avLst/>
          </a:prstGeom>
          <a:gradFill>
            <a:gsLst>
              <a:gs pos="30000">
                <a:schemeClr val="accent3">
                  <a:lumMod val="20000"/>
                  <a:lumOff val="80000"/>
                </a:schemeClr>
              </a:gs>
              <a:gs pos="89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2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0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5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0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23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E174-DA7E-45CF-B91D-8F6978AF62CC}" type="datetimeFigureOut">
              <a:rPr lang="pt-BR" smtClean="0"/>
              <a:t>24/07/2012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E5BF-5203-4E12-B754-56F76B1A586D}" type="slidenum">
              <a:rPr lang="pt-BR" smtClean="0"/>
              <a:t>‹nº›</a:t>
            </a:fld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0"/>
            <a:ext cx="8676456" cy="23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Escolha da ferramenta de BPM utilizando o processo de POC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7772400" cy="964456"/>
          </a:xfrm>
        </p:spPr>
        <p:txBody>
          <a:bodyPr>
            <a:noAutofit/>
          </a:bodyPr>
          <a:lstStyle/>
          <a:p>
            <a:r>
              <a:rPr lang="pt-BR" sz="2200" b="1" dirty="0" smtClean="0">
                <a:solidFill>
                  <a:schemeClr val="bg1">
                    <a:lumMod val="85000"/>
                  </a:schemeClr>
                </a:solidFill>
              </a:rPr>
              <a:t>Integrantes</a:t>
            </a:r>
            <a:r>
              <a:rPr lang="pt-BR" sz="2200" dirty="0" smtClean="0">
                <a:solidFill>
                  <a:schemeClr val="bg1">
                    <a:lumMod val="85000"/>
                  </a:schemeClr>
                </a:solidFill>
              </a:rPr>
              <a:t>: Alexander I. Batista, Avelino F. Gomes F., Bruno </a:t>
            </a:r>
            <a:r>
              <a:rPr lang="pt-BR" sz="2200" dirty="0" err="1" smtClean="0">
                <a:solidFill>
                  <a:schemeClr val="bg1">
                    <a:lumMod val="85000"/>
                  </a:schemeClr>
                </a:solidFill>
              </a:rPr>
              <a:t>Borsato</a:t>
            </a:r>
            <a:r>
              <a:rPr lang="pt-BR" sz="2200" dirty="0" smtClean="0">
                <a:solidFill>
                  <a:schemeClr val="bg1">
                    <a:lumMod val="85000"/>
                  </a:schemeClr>
                </a:solidFill>
              </a:rPr>
              <a:t>, Bruno Nunes, Carlos F. A. Castilho, Sandro Veras, Thiago </a:t>
            </a:r>
            <a:r>
              <a:rPr lang="pt-BR" sz="2200" dirty="0" err="1" smtClean="0">
                <a:solidFill>
                  <a:schemeClr val="bg1">
                    <a:lumMod val="85000"/>
                  </a:schemeClr>
                </a:solidFill>
              </a:rPr>
              <a:t>Motossian</a:t>
            </a:r>
            <a:endParaRPr lang="pt-BR" sz="2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Pontuação de </a:t>
            </a:r>
            <a:r>
              <a:rPr lang="pt-BR" dirty="0" smtClean="0"/>
              <a:t>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pontuação é então distribuída de acordo com os seguintes critérios: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Não </a:t>
            </a:r>
            <a:r>
              <a:rPr lang="pt-BR" dirty="0"/>
              <a:t>atende	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Atende </a:t>
            </a:r>
            <a:r>
              <a:rPr lang="pt-BR" dirty="0"/>
              <a:t>parcialmente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Atende </a:t>
            </a:r>
            <a:r>
              <a:rPr lang="pt-BR" dirty="0"/>
              <a:t>as necessidades básicas	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Atende </a:t>
            </a:r>
            <a:r>
              <a:rPr lang="pt-BR" dirty="0"/>
              <a:t>suficientemente	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Atende </a:t>
            </a:r>
            <a:r>
              <a:rPr lang="pt-BR" dirty="0"/>
              <a:t>totalmente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22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Transpetro S.A., empresa responsável pelo transporte de óleo e gás natural da Petrobras, deseja utilizar ferramentas de Business </a:t>
            </a:r>
            <a:r>
              <a:rPr lang="pt-BR" dirty="0" err="1" smtClean="0"/>
              <a:t>Process</a:t>
            </a:r>
            <a:r>
              <a:rPr lang="pt-BR" dirty="0" smtClean="0"/>
              <a:t> Management (BPM) para a estruturação sistemática de seus processos internos e externos, que auxiliem-na a  encontrar falhas processuais, a tornar a empresa mais eficiente e mais integrada.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3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Esta apresentação tem como objetivo analisar ferramentas mediante critérios propostos pela disciplina de Gestão de Infraestrutura (FGV – GETI) e da própria empresa tendo como foco a modelagem de processo de negócio. A seleção da melhor ferramenta será realizada de acordo com a análise validada no processo de prova de conceito (POC). </a:t>
            </a:r>
          </a:p>
        </p:txBody>
      </p:sp>
    </p:spTree>
    <p:extLst>
      <p:ext uri="{BB962C8B-B14F-4D97-AF65-F5344CB8AC3E}">
        <p14:creationId xmlns:p14="http://schemas.microsoft.com/office/powerpoint/2010/main" val="2554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Organização da </a:t>
            </a:r>
            <a:r>
              <a:rPr lang="pt-BR" dirty="0" smtClean="0"/>
              <a:t>equipe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57004287"/>
              </p:ext>
            </p:extLst>
          </p:nvPr>
        </p:nvGraphicFramePr>
        <p:xfrm>
          <a:off x="467544" y="1397000"/>
          <a:ext cx="8496944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31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</a:t>
            </a:r>
            <a:r>
              <a:rPr lang="pt-BR" dirty="0" smtClean="0"/>
              <a:t>selecionadas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TIBCO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Segundo as informações disponibilizadas no </a:t>
            </a:r>
            <a:r>
              <a:rPr lang="pt-BR" dirty="0" smtClean="0"/>
              <a:t>site http</a:t>
            </a:r>
            <a:r>
              <a:rPr lang="pt-BR" dirty="0"/>
              <a:t>://www.tibco.com/, a TIBCO é uma </a:t>
            </a:r>
            <a:r>
              <a:rPr lang="pt-BR" dirty="0" smtClean="0"/>
              <a:t>ferramenta</a:t>
            </a:r>
            <a:r>
              <a:rPr lang="pt-BR" sz="2000" dirty="0" smtClean="0"/>
              <a:t> </a:t>
            </a:r>
            <a:r>
              <a:rPr lang="pt-BR" dirty="0" smtClean="0"/>
              <a:t>com </a:t>
            </a:r>
            <a:r>
              <a:rPr lang="pt-BR" dirty="0"/>
              <a:t>diversas funcionalidades voltada a gestão </a:t>
            </a:r>
            <a:r>
              <a:rPr lang="pt-BR" dirty="0" smtClean="0"/>
              <a:t>do</a:t>
            </a:r>
            <a:r>
              <a:rPr lang="pt-BR" sz="2000" dirty="0" smtClean="0"/>
              <a:t> </a:t>
            </a:r>
            <a:r>
              <a:rPr lang="pt-BR" dirty="0" smtClean="0"/>
              <a:t>negócio</a:t>
            </a:r>
            <a:r>
              <a:rPr lang="pt-BR" dirty="0"/>
              <a:t>, compatível com os padrões de </a:t>
            </a:r>
            <a:r>
              <a:rPr lang="pt-BR" dirty="0" smtClean="0"/>
              <a:t>modelagem</a:t>
            </a:r>
            <a:r>
              <a:rPr lang="pt-BR" sz="2000" dirty="0" smtClean="0"/>
              <a:t> </a:t>
            </a:r>
            <a:r>
              <a:rPr lang="pt-BR" dirty="0" smtClean="0"/>
              <a:t>BPM </a:t>
            </a:r>
            <a:r>
              <a:rPr lang="pt-BR" dirty="0"/>
              <a:t>e software de simulação, como na Figura </a:t>
            </a:r>
            <a:r>
              <a:rPr lang="pt-BR" dirty="0" smtClean="0"/>
              <a:t>1.</a:t>
            </a:r>
            <a:r>
              <a:rPr lang="pt-BR" sz="2000" dirty="0" smtClean="0"/>
              <a:t> </a:t>
            </a:r>
            <a:r>
              <a:rPr lang="pt-BR" dirty="0" smtClean="0"/>
              <a:t>Com </a:t>
            </a:r>
            <a:r>
              <a:rPr lang="pt-BR" dirty="0"/>
              <a:t>foco em </a:t>
            </a:r>
            <a:endParaRPr lang="pt-BR" dirty="0" smtClean="0"/>
          </a:p>
          <a:p>
            <a:pPr lvl="1"/>
            <a:r>
              <a:rPr lang="pt-BR" dirty="0" smtClean="0"/>
              <a:t>BPM </a:t>
            </a:r>
            <a:r>
              <a:rPr lang="pt-BR" dirty="0"/>
              <a:t>(Business </a:t>
            </a:r>
            <a:r>
              <a:rPr lang="pt-BR" dirty="0" err="1"/>
              <a:t>Process</a:t>
            </a:r>
            <a:r>
              <a:rPr lang="pt-BR" dirty="0"/>
              <a:t> Management),</a:t>
            </a:r>
            <a:endParaRPr lang="pt-BR" sz="2000" dirty="0"/>
          </a:p>
          <a:p>
            <a:pPr lvl="1"/>
            <a:r>
              <a:rPr lang="en-US" dirty="0"/>
              <a:t>SOA (Service-oriented architecture), Web 2.0 e</a:t>
            </a:r>
            <a:endParaRPr lang="en-US" sz="2000" dirty="0"/>
          </a:p>
          <a:p>
            <a:pPr lvl="1"/>
            <a:r>
              <a:rPr lang="pt-BR" dirty="0"/>
              <a:t>plataforma de computação em nuvem (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Computing</a:t>
            </a:r>
            <a:r>
              <a:rPr lang="pt-BR" dirty="0" smtClean="0"/>
              <a:t> </a:t>
            </a:r>
            <a:r>
              <a:rPr lang="pt-BR" dirty="0"/>
              <a:t>Platform).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25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05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</a:t>
            </a:r>
            <a:r>
              <a:rPr lang="pt-BR" dirty="0" smtClean="0"/>
              <a:t>selecionadas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 smtClean="0"/>
              <a:t>Oracle BPM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Segundo as informações disponibilizadas no site http://www.oracle.com/us/technologies/bpm/index.html, a ferramenta é um pacote do Oracle Business </a:t>
            </a:r>
            <a:r>
              <a:rPr lang="pt-BR" dirty="0" err="1"/>
              <a:t>Process</a:t>
            </a:r>
            <a:r>
              <a:rPr lang="pt-BR" dirty="0"/>
              <a:t> Management </a:t>
            </a:r>
            <a:r>
              <a:rPr lang="pt-BR" dirty="0" err="1"/>
              <a:t>Suite</a:t>
            </a:r>
            <a:r>
              <a:rPr lang="pt-BR" dirty="0"/>
              <a:t>, contendo um conjunto de funcionalidades para criar, executar e otimizar os processos de negócios. A suíte permite colaboração entre negócio e TI para automatizar e otimizar processos da organização, mostrada na Figura 2. Com foco em: </a:t>
            </a:r>
            <a:endParaRPr lang="pt-BR" dirty="0" smtClean="0"/>
          </a:p>
          <a:p>
            <a:pPr lvl="1"/>
            <a:r>
              <a:rPr lang="pt-BR" dirty="0" smtClean="0"/>
              <a:t>BPEL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smtClean="0"/>
              <a:t>Manager</a:t>
            </a:r>
          </a:p>
          <a:p>
            <a:pPr lvl="1"/>
            <a:r>
              <a:rPr lang="pt-BR" dirty="0" smtClean="0"/>
              <a:t>Workflow </a:t>
            </a:r>
          </a:p>
          <a:p>
            <a:pPr lvl="1"/>
            <a:r>
              <a:rPr lang="pt-BR" dirty="0" smtClean="0"/>
              <a:t>regras </a:t>
            </a:r>
            <a:r>
              <a:rPr lang="pt-BR" dirty="0"/>
              <a:t>de </a:t>
            </a:r>
            <a:r>
              <a:rPr lang="pt-BR" dirty="0" smtClean="0"/>
              <a:t>negócio</a:t>
            </a:r>
          </a:p>
          <a:p>
            <a:pPr lvl="1"/>
            <a:r>
              <a:rPr lang="pt-BR" dirty="0" smtClean="0"/>
              <a:t>monitoramento </a:t>
            </a:r>
            <a:r>
              <a:rPr lang="pt-BR" dirty="0"/>
              <a:t>de </a:t>
            </a:r>
            <a:r>
              <a:rPr lang="pt-BR" dirty="0" smtClean="0"/>
              <a:t>atividades</a:t>
            </a:r>
          </a:p>
          <a:p>
            <a:pPr lvl="1"/>
            <a:r>
              <a:rPr lang="pt-BR" dirty="0" smtClean="0"/>
              <a:t>processamento </a:t>
            </a:r>
            <a:r>
              <a:rPr lang="pt-BR" dirty="0"/>
              <a:t>de evento </a:t>
            </a:r>
            <a:r>
              <a:rPr lang="pt-BR" dirty="0" smtClean="0"/>
              <a:t>complexo</a:t>
            </a:r>
          </a:p>
          <a:p>
            <a:pPr lvl="1"/>
            <a:r>
              <a:rPr lang="pt-BR" dirty="0" smtClean="0"/>
              <a:t>Oracle </a:t>
            </a:r>
            <a:r>
              <a:rPr lang="pt-BR" dirty="0"/>
              <a:t>Service </a:t>
            </a:r>
            <a:r>
              <a:rPr lang="pt-BR" dirty="0" smtClean="0"/>
              <a:t>Bus</a:t>
            </a:r>
          </a:p>
          <a:p>
            <a:pPr lvl="1"/>
            <a:r>
              <a:rPr lang="pt-BR" dirty="0" smtClean="0"/>
              <a:t>B2B</a:t>
            </a:r>
          </a:p>
          <a:p>
            <a:pPr lvl="1"/>
            <a:r>
              <a:rPr lang="pt-BR" dirty="0" smtClean="0"/>
              <a:t>Oracle </a:t>
            </a:r>
            <a:r>
              <a:rPr lang="pt-BR" dirty="0"/>
              <a:t>Web Services Manager.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8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16" y="0"/>
            <a:ext cx="91709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46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 para a análise da </a:t>
            </a:r>
            <a:r>
              <a:rPr lang="pt-BR" dirty="0" smtClean="0"/>
              <a:t>POC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analisar as duas ferramentas selecionadas, foi desenvolvida uma metodologia, contendo critérios escolhidos de acordo o foco do negócio. Cada critério recebe uma pontuação que varia de 1 a 5 (em uma escala do menos para o mais adequado em ordem crescente). Ao final será indicada a ferramenta que tiver maior pontuação.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782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420</Words>
  <Application>Microsoft Office PowerPoint</Application>
  <PresentationFormat>Apresentação na tela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Escolha da ferramenta de BPM utilizando o processo de POC</vt:lpstr>
      <vt:lpstr>Cenário</vt:lpstr>
      <vt:lpstr>Objetivo</vt:lpstr>
      <vt:lpstr>Organização da equipe</vt:lpstr>
      <vt:lpstr>Ferramentas selecionadas</vt:lpstr>
      <vt:lpstr>Apresentação do PowerPoint</vt:lpstr>
      <vt:lpstr>Ferramentas selecionadas</vt:lpstr>
      <vt:lpstr>Apresentação do PowerPoint</vt:lpstr>
      <vt:lpstr>Metodologia para a análise da POC</vt:lpstr>
      <vt:lpstr>Pontuação de análise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8</cp:revision>
  <dcterms:created xsi:type="dcterms:W3CDTF">2012-07-24T12:52:46Z</dcterms:created>
  <dcterms:modified xsi:type="dcterms:W3CDTF">2012-07-24T13:25:30Z</dcterms:modified>
</cp:coreProperties>
</file>