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57" r:id="rId5"/>
    <p:sldId id="265" r:id="rId6"/>
    <p:sldId id="269" r:id="rId7"/>
    <p:sldId id="271" r:id="rId8"/>
    <p:sldId id="272" r:id="rId9"/>
    <p:sldId id="273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12/4/2014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Rousseff</a:t>
            </a:r>
            <a:r>
              <a:rPr lang="en-US" dirty="0" smtClean="0"/>
              <a:t> Restaurant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Alessandra </a:t>
            </a:r>
            <a:r>
              <a:rPr lang="en-US" dirty="0" err="1" smtClean="0"/>
              <a:t>Conrado</a:t>
            </a:r>
            <a:r>
              <a:rPr lang="en-US" dirty="0" smtClean="0"/>
              <a:t> Velozo</a:t>
            </a:r>
            <a:br>
              <a:rPr lang="en-US" dirty="0" smtClean="0"/>
            </a:br>
            <a:r>
              <a:rPr lang="en-US" dirty="0" smtClean="0"/>
              <a:t>Igor Schneider</a:t>
            </a:r>
            <a:br>
              <a:rPr lang="en-US" dirty="0" smtClean="0"/>
            </a:br>
            <a:r>
              <a:rPr lang="en-US" dirty="0" smtClean="0"/>
              <a:t>Luiz Miranda</a:t>
            </a:r>
          </a:p>
          <a:p>
            <a:r>
              <a:rPr lang="en-US" dirty="0" smtClean="0"/>
              <a:t>Comp-453 – </a:t>
            </a:r>
            <a:r>
              <a:rPr lang="en-US" dirty="0" err="1" smtClean="0"/>
              <a:t>Channah</a:t>
            </a:r>
            <a:r>
              <a:rPr lang="en-US" dirty="0" smtClean="0"/>
              <a:t> </a:t>
            </a:r>
            <a:r>
              <a:rPr lang="en-US" dirty="0" err="1" smtClean="0"/>
              <a:t>Naiman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0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- Login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62" y="2212975"/>
            <a:ext cx="5172075" cy="26098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6900" y="2451100"/>
            <a:ext cx="3827780" cy="157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Admin Login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Waiter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0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- Admin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12" y="2043112"/>
            <a:ext cx="2162175" cy="3914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25" y="2190749"/>
            <a:ext cx="20383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Functionalities- Admin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864360"/>
            <a:ext cx="8739188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7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 – Admin- Add Restaurant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20" y="1942912"/>
            <a:ext cx="7030720" cy="43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0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</a:t>
            </a:r>
            <a:r>
              <a:rPr lang="en-US" dirty="0" smtClean="0"/>
              <a:t>– 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1" y="1781175"/>
            <a:ext cx="3598862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8" y="2528887"/>
            <a:ext cx="4621213" cy="3449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62" y="2854325"/>
            <a:ext cx="3343275" cy="31242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258820" cy="389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PHP and </a:t>
            </a:r>
            <a:r>
              <a:rPr lang="en-US" dirty="0" err="1" smtClean="0"/>
              <a:t>Javascript</a:t>
            </a:r>
            <a:r>
              <a:rPr lang="en-US" dirty="0" smtClean="0"/>
              <a:t>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3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7" y="2235200"/>
            <a:ext cx="1158286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3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041400"/>
            <a:ext cx="5288432" cy="4720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4" y="901700"/>
            <a:ext cx="5279173" cy="53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6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Functionalities- Operator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" y="2000250"/>
            <a:ext cx="11896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5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Rousseff</a:t>
            </a:r>
            <a:r>
              <a:rPr lang="en-US" dirty="0" smtClean="0"/>
              <a:t> Restaurant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1993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mission is  to serve all customers with quality, in order to provide them the best experience.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3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Present a web application for a chain of restaurants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application has the following  functionalities: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Login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Manage restaurants, employees, customers, roles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Manage orders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Provide reports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Languages</a:t>
            </a:r>
            <a:endParaRPr lang="en-US" dirty="0"/>
          </a:p>
        </p:txBody>
      </p:sp>
      <p:pic>
        <p:nvPicPr>
          <p:cNvPr id="1026" name="Picture 2" descr="http://www.arvixe.com/images/landing_pages/mysql_ho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1" y="2029090"/>
            <a:ext cx="1634066" cy="163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659" y="2357173"/>
            <a:ext cx="2078456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ptwentyten.files.wordpress.com/2010/08/javascript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63" y="2066913"/>
            <a:ext cx="2041837" cy="167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hpMyAdm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2369873"/>
            <a:ext cx="1638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pettersen.bitbucket.org/talk/git-as-a-platform/image/bitbuck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41" y="4340913"/>
            <a:ext cx="3606534" cy="6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php.quicoto.com/wp-content/uploads/2013/06/css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13" y="3515972"/>
            <a:ext cx="2001520" cy="17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drupal.org/files/images/OQAAAI1PPrJY0nBALB7mkvju3mkQXqLmzMhxEjeb4gp8aujEUQcLfLyy-Sn4gZdkAas6-k8eYbQlGDE-GCjKfF5gIrUA15jOjFfLRv77VBd5t-WfZURdP9V3Pdm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97" y="4340913"/>
            <a:ext cx="2992966" cy="7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52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4" y="2000249"/>
            <a:ext cx="1857375" cy="4028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79" y="2136774"/>
            <a:ext cx="2248599" cy="2917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0" y="2000249"/>
            <a:ext cx="1454150" cy="434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4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13009"/>
              </p:ext>
            </p:extLst>
          </p:nvPr>
        </p:nvGraphicFramePr>
        <p:xfrm>
          <a:off x="2014538" y="2671763"/>
          <a:ext cx="771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771840" imgH="571320" progId="Package">
                  <p:embed/>
                </p:oleObj>
              </mc:Choice>
              <mc:Fallback>
                <p:oleObj name="Packager Shell Object" showAsIcon="1" r:id="rId3" imgW="771840" imgH="57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538" y="2671763"/>
                        <a:ext cx="77152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451044"/>
              </p:ext>
            </p:extLst>
          </p:nvPr>
        </p:nvGraphicFramePr>
        <p:xfrm>
          <a:off x="5475288" y="0"/>
          <a:ext cx="6081712" cy="6094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5" imgW="12050640" imgH="12075840" progId="Photoshop.Image.13">
                  <p:embed/>
                </p:oleObj>
              </mc:Choice>
              <mc:Fallback>
                <p:oleObj name="Image" r:id="rId5" imgW="12050640" imgH="12075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75288" y="0"/>
                        <a:ext cx="6081712" cy="6094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2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and GET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5950"/>
            <a:ext cx="6195546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8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068512"/>
            <a:ext cx="5958269" cy="40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0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4505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10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98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Retrospect</vt:lpstr>
      <vt:lpstr>Package</vt:lpstr>
      <vt:lpstr>Adobe Photoshop Image</vt:lpstr>
      <vt:lpstr>Rousseff Restaurant</vt:lpstr>
      <vt:lpstr>Rousseff Restaurant</vt:lpstr>
      <vt:lpstr>Objectives</vt:lpstr>
      <vt:lpstr>Tools and Languages</vt:lpstr>
      <vt:lpstr>Design</vt:lpstr>
      <vt:lpstr>ER Diagram</vt:lpstr>
      <vt:lpstr>POST and GET</vt:lpstr>
      <vt:lpstr>DDL</vt:lpstr>
      <vt:lpstr>SQL Queries</vt:lpstr>
      <vt:lpstr>Functionalities - Login</vt:lpstr>
      <vt:lpstr>Functionalities - Admin</vt:lpstr>
      <vt:lpstr>Functionalities- Admin</vt:lpstr>
      <vt:lpstr>Functionalities – Admin- Add Restaurant</vt:lpstr>
      <vt:lpstr>Functionalities – Validation</vt:lpstr>
      <vt:lpstr>Reports</vt:lpstr>
      <vt:lpstr>PowerPoint Presentation</vt:lpstr>
      <vt:lpstr>Functionalities- Operator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Rousseff Restaurant</dc:title>
  <dc:creator>Alessandra Velozo</dc:creator>
  <cp:lastModifiedBy>Alessandra Velozo</cp:lastModifiedBy>
  <cp:revision>15</cp:revision>
  <dcterms:created xsi:type="dcterms:W3CDTF">2014-12-04T21:45:33Z</dcterms:created>
  <dcterms:modified xsi:type="dcterms:W3CDTF">2014-12-05T00:18:54Z</dcterms:modified>
</cp:coreProperties>
</file>