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4690"/>
  </p:normalViewPr>
  <p:slideViewPr>
    <p:cSldViewPr snapToGrid="0" snapToObjects="1">
      <p:cViewPr varScale="1">
        <p:scale>
          <a:sx n="128" d="100"/>
          <a:sy n="128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0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A502-754E-5A40-950F-6E985E44F58E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9EFB-1FD7-7542-B70F-BB6558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327" y="777952"/>
            <a:ext cx="5341292" cy="567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93508" y="777952"/>
            <a:ext cx="5341292" cy="56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61366"/>
              </p:ext>
            </p:extLst>
          </p:nvPr>
        </p:nvGraphicFramePr>
        <p:xfrm>
          <a:off x="6816437" y="3325091"/>
          <a:ext cx="4613566" cy="278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718"/>
                <a:gridCol w="889462"/>
                <a:gridCol w="889462"/>
                <a:gridCol w="889462"/>
                <a:gridCol w="889462"/>
              </a:tblGrid>
              <a:tr h="42395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4</a:t>
                      </a:r>
                      <a:endParaRPr lang="en-US" dirty="0"/>
                    </a:p>
                  </a:txBody>
                  <a:tcPr/>
                </a:tc>
              </a:tr>
              <a:tr h="590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37765" y="897677"/>
            <a:ext cx="27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5528" y="2646583"/>
            <a:ext cx="3574475" cy="5403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16437" y="2732080"/>
            <a:ext cx="8312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08637" y="1931161"/>
            <a:ext cx="368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attendees with contact info such as phone numbers from sign 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65838" y="190963"/>
            <a:ext cx="27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 Main 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0518" y="190963"/>
            <a:ext cx="27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Event 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327" y="1267009"/>
            <a:ext cx="179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Name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95845" y="1267009"/>
            <a:ext cx="30797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5491" y="264658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Description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95845" y="2646583"/>
            <a:ext cx="3079719" cy="6607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7131" y="3673301"/>
            <a:ext cx="1246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fields to sign up (will go into database as columns)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95845" y="3673301"/>
            <a:ext cx="30797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95845" y="4206177"/>
            <a:ext cx="30797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5845" y="4739053"/>
            <a:ext cx="30797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95845" y="5273875"/>
            <a:ext cx="30797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95845" y="5806751"/>
            <a:ext cx="30797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3686" y="1853998"/>
            <a:ext cx="179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95845" y="1853998"/>
            <a:ext cx="30797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Li Jiang</dc:creator>
  <cp:lastModifiedBy>Vincent Li Jiang</cp:lastModifiedBy>
  <cp:revision>1</cp:revision>
  <dcterms:created xsi:type="dcterms:W3CDTF">2017-09-09T22:29:45Z</dcterms:created>
  <dcterms:modified xsi:type="dcterms:W3CDTF">2017-09-09T22:30:00Z</dcterms:modified>
</cp:coreProperties>
</file>