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8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2F6AC-B6D7-4579-8828-B140AD4974EC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FED6-C03A-4A14-B5F2-E643A95DD9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83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EADDC-0B9B-999B-88BF-C156D1BF8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7E3E9A-E901-08D9-42B4-FF9153020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C68DA0-CE6A-45A2-0081-4C98D6BD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22F1-8EF7-41B0-917D-479CF218D113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EB26AA-B91B-4D59-A176-CB9EB56A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A56D75-39CB-15A0-729B-CA91A205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072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8D6E0D-AC2A-2875-53E2-2BCABFC5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31FF6C-9D7A-E4E3-B917-472221E0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ABE38A-9009-1E98-104D-D584188C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3456-892B-46D8-8ADE-747F8B9B31CA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548EA6-A917-CDF8-B8D2-0CB230B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D6B255-5AD3-B4C3-5420-0E00F63F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16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7E85F7-3216-9E72-9151-C078FA3F2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B5289B-C2D5-1400-EF9C-012E9911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7FC9CC-42E1-3C5C-7568-32C0A92D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F3F-589E-492D-85AB-9DCBC106E4E1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CF40FD-C1F0-ADFB-5BB7-C6F86697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71F364-84EA-3481-84A4-9DD7F196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87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DD2D0A-71F7-C979-8A35-175DE037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9F2DC0-4B14-6C02-FB6E-704718C0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F06978-CC07-BB91-D093-81B303E8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32DF-BFBE-42C2-821F-3554DBF1A4EA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8EB1EF-0E0A-E90C-7E83-5A975E49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D1BCFF-2EA1-2BC6-5AEE-864E1DEE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3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ACD31-44DB-A91E-4614-2556052A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708B22-F702-39D1-A02F-1FEF7489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9657A2-4097-C4F6-7F05-0019CD08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D170-8AB3-40BE-A8B5-2BBB210FB928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AF1A57-8732-7C83-1C46-01B20D6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2C72C3-C91A-9C05-0C66-F82DA54A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65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B7437-C305-2EE8-F198-2B791B11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FF2BA-2DCB-4355-4769-AD2A7E67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0EC3D2-FAC1-2B8E-3EFF-092A3D589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F4BA2F-28CE-590B-521F-AEA66481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62BD-36C7-42FD-B951-CA6A062D5B84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39DEF05-4883-4345-6223-7FB95F40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66BBED-677D-B029-77B0-1E312297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905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A77F4-1CB6-97B7-927C-D0FE7E54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7B9873-533B-21A2-461A-E906A128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8349E-9C08-5977-4D8E-A2D7972C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86F7567-AD3F-B1A9-1C26-4097751F0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D47F81-CF7D-3925-FBE3-234852984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49A0BF-3F05-F7D3-F734-2664EB58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6CC-F963-4C64-B933-077078499370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B933A9-1AD6-FB99-E8D6-AB5C746D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A75128D-F7FE-EBC9-638C-B5C4B710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8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1E10C6-CF77-F814-FE24-92791D8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62FC447-040E-A610-B7E3-CC2F7533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635B-D617-4601-AB3B-A3C16F99ECB5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EB5494-9594-A316-1365-A33D6089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E1726DB-B867-32ED-7D69-DCA1B47B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9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08BF4D-0A4B-378D-6505-DF3BD11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4E0-BC9D-4EEF-8C75-0A4BF7C6835B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707A8-DF90-2C05-DEFC-924DCE25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5BDF94F-9E4D-CFAE-278A-64C94DB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10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C8B026-FF0E-2070-C468-994905D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429E10-CA30-42E7-B7A4-852B8E1B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7F77FC-909B-92D8-7988-2885E648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EF528D-C703-D292-2B3B-F893FE7C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91F9-7BA4-4EA6-8496-4B1148433545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4DC92A-2E06-7674-135D-0C3F409C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A62F29-C466-ECEF-3B33-F3E15255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71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13EB8-0589-2D32-F721-6C471C6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5062041-BB75-B57B-3590-190C14EFA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59B2AD5-8BA1-24E4-A8DE-6A7CF279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A1EC27B-02F1-ACC8-1B24-88C1EADE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75-40C7-4077-937D-98AAC53B8FC0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917A72-DB69-8603-DBAD-A81B1B52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80B83C-8088-2543-7566-EC35417F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31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D2188CF-745D-A479-0013-E29E80ED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435B86-3257-CEFE-44EE-8F859C7B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EE0782-03EC-A8EF-252E-77AE39C8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19DE-F36F-424E-B484-5F269DA00177}" type="datetime1">
              <a:rPr lang="tr-TR" smtClean="0"/>
              <a:t>4.09.2023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C0BBDF-C32E-E136-CB59-261B879F7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BD9FBA-32DD-0AEE-5076-DBF94E37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ADD7-2378-49BB-8905-18254B66866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80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BE9001-128B-88A8-C156-6433AECBF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Airline</a:t>
            </a:r>
            <a:r>
              <a:rPr lang="tr-TR" dirty="0"/>
              <a:t> Management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6947B0-5418-1993-87DB-C212176C8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Emre </a:t>
            </a:r>
            <a:r>
              <a:rPr lang="tr-TR" dirty="0" err="1"/>
              <a:t>Çatalkaya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5B6534-4117-58C4-0750-1157AA47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13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92DEDA-4EC1-F1D0-1D82-92D662FC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59AA37-A94D-70C7-F2F7-539B3CCE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5724D39-8FCE-938A-574C-CEFEDD7A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526"/>
            <a:ext cx="12192000" cy="4860947"/>
          </a:xfrm>
          <a:prstGeom prst="rect">
            <a:avLst/>
          </a:prstGeo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F82EEBFB-643A-4292-6494-149F2CA2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12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11823-DC6F-5218-9D75-3E1BB9A2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Person sınıfı yapısı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0C404-5DCE-F9AC-A96C-913DB41208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3404"/>
            <a:ext cx="10515600" cy="27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8B6501-C430-2029-38EE-8E5E24C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19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A5E45-7664-F769-BB0B-F5BFDF1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Person sınıfına bağlı sınıflar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2093E-D877-91F2-92A0-A5D278E6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0746"/>
            <a:ext cx="10515600" cy="30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709B39A-BF11-241B-53F4-792A482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2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6812A-D078-A661-414C-3504F83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Maintainance Team sınıfı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5954D6-F6B4-DCA4-AB2B-7666D13142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92" y="1825625"/>
            <a:ext cx="45040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CB3687-7ADF-612B-BB26-C21E3E7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822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F9450D-ED08-B219-81A3-365C0F58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of MaintanceTeamRequirement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F01219-68A7-43E0-E318-E4F07C555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8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453C0B98-B206-F74C-9D39-CDAB0383FFB0}"/>
              </a:ext>
            </a:extLst>
          </p:cNvPr>
          <p:cNvCxnSpPr/>
          <p:nvPr/>
        </p:nvCxnSpPr>
        <p:spPr>
          <a:xfrm flipH="1">
            <a:off x="4762500" y="2179320"/>
            <a:ext cx="89916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E3611C5-8162-DFF6-125B-5364901E95F8}"/>
              </a:ext>
            </a:extLst>
          </p:cNvPr>
          <p:cNvCxnSpPr/>
          <p:nvPr/>
        </p:nvCxnSpPr>
        <p:spPr>
          <a:xfrm>
            <a:off x="6400800" y="2179320"/>
            <a:ext cx="0" cy="105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6C1B3DA4-CB17-2C01-B5A1-E512B8D7996B}"/>
              </a:ext>
            </a:extLst>
          </p:cNvPr>
          <p:cNvCxnSpPr/>
          <p:nvPr/>
        </p:nvCxnSpPr>
        <p:spPr>
          <a:xfrm>
            <a:off x="8351520" y="2179320"/>
            <a:ext cx="731520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38E3B44-233C-1908-E363-BB581CFB38A9}"/>
              </a:ext>
            </a:extLst>
          </p:cNvPr>
          <p:cNvSpPr txBox="1"/>
          <p:nvPr/>
        </p:nvSpPr>
        <p:spPr>
          <a:xfrm>
            <a:off x="3459480" y="294894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Task Name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431A433-993F-19E8-0E11-FFC8E28D6EEA}"/>
              </a:ext>
            </a:extLst>
          </p:cNvPr>
          <p:cNvSpPr txBox="1"/>
          <p:nvPr/>
        </p:nvSpPr>
        <p:spPr>
          <a:xfrm>
            <a:off x="5661660" y="3318272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Is it mandatory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E596088-FB92-92A5-7532-CA48E15764F8}"/>
              </a:ext>
            </a:extLst>
          </p:cNvPr>
          <p:cNvSpPr txBox="1"/>
          <p:nvPr/>
        </p:nvSpPr>
        <p:spPr>
          <a:xfrm>
            <a:off x="7353301" y="3133606"/>
            <a:ext cx="376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Requirement lambda function </a:t>
            </a:r>
            <a:r>
              <a:rPr lang="tr-TR" dirty="0" err="1"/>
              <a:t>pointer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60EA190-804D-6D2D-A64D-F54B48C690C3}"/>
              </a:ext>
            </a:extLst>
          </p:cNvPr>
          <p:cNvSpPr txBox="1"/>
          <p:nvPr/>
        </p:nvSpPr>
        <p:spPr>
          <a:xfrm>
            <a:off x="429356" y="4080240"/>
            <a:ext cx="11284224" cy="1846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MaintenceTeamRequirements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MaintenceTeamRequirements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::AFTER_FLIGHT_MAINTANCE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MaintenceTeamRequirements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AirplaneStatus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::NEED_AFTER_FLIGHT_MAINTANENCE, 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::tuple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RequirementTeam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"Team Leader"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"Senior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"Juniour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"Juniour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"Juniour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"Juniour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"Juniour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isPersonAvaiable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(mBeginTime, 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getEndTime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RequirementTeam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tr-T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"Intern Maintance Worker"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MaintenanceWorker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tr-TR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getLevel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getPersonDetails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tr-TR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}),</a:t>
            </a:r>
          </a:p>
          <a:p>
            <a:r>
              <a:rPr lang="tr-TR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5D8D87A1-34C9-9453-0D0B-0F075551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27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0E215-7817-2A1C-B2A8-234376FA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Airport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2988A0-C057-D706-E97B-EE4C6CEA5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5082"/>
            <a:ext cx="10515600" cy="22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85E5BD3-C104-864E-0168-F73E1DD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803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78158-23AD-F8BE-3DF7-75D8D37A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Airplane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7B5A54-1FB2-8491-52F1-61B6AA5A8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5790"/>
            <a:ext cx="10515600" cy="349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1A7F7D-6ADF-FFCA-6DCB-4BCAEAF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984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E5AC4-83A7-5747-D504-3BD0640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 </a:t>
            </a:r>
            <a:r>
              <a:rPr lang="tr-TR" dirty="0" err="1"/>
              <a:t>repository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5555D7-E882-BEA9-0DB2-C371A30E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https://github.com/avemphract/airline-management/tree/master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06236EC-A51D-EA88-FC97-46B5C05A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ADD7-2378-49BB-8905-18254B668660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654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868</Words>
  <Application>Microsoft Office PowerPoint</Application>
  <PresentationFormat>Geniş ekran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Teması</vt:lpstr>
      <vt:lpstr>Airline Management Project</vt:lpstr>
      <vt:lpstr>PowerPoint Sunusu</vt:lpstr>
      <vt:lpstr>Person sınıfı yapısı</vt:lpstr>
      <vt:lpstr>Person sınıfına bağlı sınıflar</vt:lpstr>
      <vt:lpstr>Maintainance Team sınıfı</vt:lpstr>
      <vt:lpstr>Example of MaintanceTeamRequirement</vt:lpstr>
      <vt:lpstr>Airport</vt:lpstr>
      <vt:lpstr>Airplane</vt:lpstr>
      <vt:lpstr>Git repository</vt:lpstr>
    </vt:vector>
  </TitlesOfParts>
  <Company>ANADOLU HAYAT EMEKLILIK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Project</dc:title>
  <dc:creator>Emre Catalkaya</dc:creator>
  <cp:lastModifiedBy>Emre Catalkaya</cp:lastModifiedBy>
  <cp:revision>1</cp:revision>
  <dcterms:created xsi:type="dcterms:W3CDTF">2023-09-04T17:12:57Z</dcterms:created>
  <dcterms:modified xsi:type="dcterms:W3CDTF">2023-09-04T19:55:21Z</dcterms:modified>
</cp:coreProperties>
</file>