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Faustina Italics" charset="1" panose="000005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Canva Sans" charset="1" panose="020B0503030501040103"/>
      <p:regular r:id="rId24"/>
    </p:embeddedFont>
    <p:embeddedFont>
      <p:font typeface="Montserrat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github.com/avenash-amjc/TNSDC-FWD-DigitalPortfolio.git" TargetMode="External" Type="http://schemas.openxmlformats.org/officeDocument/2006/relationships/hyperlink"/><Relationship Id="rId4" Target="https://avenash-amjc.github.io/TNSDC-FWD-DigitalPortfoli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71916" y="700196"/>
            <a:ext cx="3650164" cy="30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0"/>
              </a:lnSpc>
            </a:pPr>
            <a:r>
              <a:rPr lang="en-US" b="true" sz="1600" spc="4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Naan Mudhalvan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3819125"/>
            <a:ext cx="8290560" cy="220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Avenash’s</a:t>
            </a:r>
          </a:p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896" y="2031807"/>
            <a:ext cx="8926378" cy="403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Smooth Scrolling Navigation: 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The fixed navigation bar links allow for smooth transitions to each section of the website.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Mobile-Friendly Hamburger Menu: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menu icon appears on smaller screens, toggling the navigation links for a clean, mobile-optimized experience.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Image Modal (Pop-up):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Clicking on the profile photo or any project image opens a full-screen pop-up of the image, allowing for a closer look.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Responsive Project Grid: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"Mini Projects" section uses a CSS Grid to display projects in a neat, responsive layout that automatically adjusts based on screen size.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Contact Form: 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 basic, functional contact form with required fields for user submissions.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Back-to-Top Button: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A button appears in the bottom-right corner when the user scrolls down, offering a quick way to return to the top of the page.</a:t>
            </a:r>
          </a:p>
          <a:p>
            <a:pPr algn="l" marL="450809" indent="-112702" lvl="3">
              <a:lnSpc>
                <a:spcPts val="2311"/>
              </a:lnSpc>
              <a:buFont typeface="Arial"/>
              <a:buChar char="￭"/>
            </a:pPr>
            <a:r>
              <a:rPr lang="en-US" b="true" sz="165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Social Media Integration:</a:t>
            </a:r>
            <a:r>
              <a:rPr lang="en-US" sz="165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Links to GitHub and Instagram are included, using Font Awesome icons for a professional look.</a:t>
            </a:r>
          </a:p>
          <a:p>
            <a:pPr algn="l" marL="450809" indent="-112702" lvl="3">
              <a:lnSpc>
                <a:spcPts val="231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1254279"/>
            <a:ext cx="7847242" cy="5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056320" y="1995318"/>
            <a:ext cx="4485037" cy="2214467"/>
            <a:chOff x="0" y="0"/>
            <a:chExt cx="5980049" cy="2952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80049" cy="2952623"/>
            </a:xfrm>
            <a:custGeom>
              <a:avLst/>
              <a:gdLst/>
              <a:ahLst/>
              <a:cxnLst/>
              <a:rect r="r" b="b" t="t" l="l"/>
              <a:pathLst>
                <a:path h="2952623" w="5980049">
                  <a:moveTo>
                    <a:pt x="0" y="0"/>
                  </a:moveTo>
                  <a:lnTo>
                    <a:pt x="5980049" y="0"/>
                  </a:lnTo>
                  <a:lnTo>
                    <a:pt x="5980049" y="2952623"/>
                  </a:lnTo>
                  <a:lnTo>
                    <a:pt x="0" y="2952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" r="0" b="-5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056320" y="4277454"/>
            <a:ext cx="4257008" cy="2101882"/>
            <a:chOff x="0" y="0"/>
            <a:chExt cx="5676011" cy="28025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76011" cy="2802509"/>
            </a:xfrm>
            <a:custGeom>
              <a:avLst/>
              <a:gdLst/>
              <a:ahLst/>
              <a:cxnLst/>
              <a:rect r="r" b="b" t="t" l="l"/>
              <a:pathLst>
                <a:path h="2802509" w="5676011">
                  <a:moveTo>
                    <a:pt x="0" y="0"/>
                  </a:moveTo>
                  <a:lnTo>
                    <a:pt x="5676011" y="0"/>
                  </a:lnTo>
                  <a:lnTo>
                    <a:pt x="5676011" y="2802509"/>
                  </a:lnTo>
                  <a:lnTo>
                    <a:pt x="0" y="2802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5" r="0" b="-5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89663" y="1927659"/>
            <a:ext cx="4618196" cy="2282095"/>
            <a:chOff x="0" y="0"/>
            <a:chExt cx="6157595" cy="30427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57595" cy="3042793"/>
            </a:xfrm>
            <a:custGeom>
              <a:avLst/>
              <a:gdLst/>
              <a:ahLst/>
              <a:cxnLst/>
              <a:rect r="r" b="b" t="t" l="l"/>
              <a:pathLst>
                <a:path h="3042793" w="6157595">
                  <a:moveTo>
                    <a:pt x="0" y="0"/>
                  </a:moveTo>
                  <a:lnTo>
                    <a:pt x="6157595" y="0"/>
                  </a:lnTo>
                  <a:lnTo>
                    <a:pt x="6157595" y="3042793"/>
                  </a:lnTo>
                  <a:lnTo>
                    <a:pt x="0" y="3042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818" r="0" b="-1581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5683" y="4304079"/>
            <a:ext cx="4171093" cy="2075307"/>
            <a:chOff x="0" y="0"/>
            <a:chExt cx="5561457" cy="27670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61457" cy="2767076"/>
            </a:xfrm>
            <a:custGeom>
              <a:avLst/>
              <a:gdLst/>
              <a:ahLst/>
              <a:cxnLst/>
              <a:rect r="r" b="b" t="t" l="l"/>
              <a:pathLst>
                <a:path h="2767076" w="5561457">
                  <a:moveTo>
                    <a:pt x="0" y="0"/>
                  </a:moveTo>
                  <a:lnTo>
                    <a:pt x="5561457" y="0"/>
                  </a:lnTo>
                  <a:lnTo>
                    <a:pt x="5561457" y="2767076"/>
                  </a:lnTo>
                  <a:lnTo>
                    <a:pt x="0" y="27670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415" r="0" b="-15415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31520" y="1178041"/>
            <a:ext cx="7658518" cy="37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3"/>
              </a:lnSpc>
            </a:pPr>
            <a:r>
              <a:rPr lang="en-US" sz="3213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RESULTS AND SCREENSHOTS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446203"/>
            <a:ext cx="4145280" cy="59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3380" y="2528873"/>
            <a:ext cx="7949407" cy="302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 personal portfolio project effectively showcases my skills, 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7853" y="4500565"/>
            <a:ext cx="2317893" cy="2317893"/>
            <a:chOff x="0" y="0"/>
            <a:chExt cx="4482719" cy="4482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719" cy="4482719"/>
            </a:xfrm>
            <a:custGeom>
              <a:avLst/>
              <a:gdLst/>
              <a:ahLst/>
              <a:cxnLst/>
              <a:rect r="r" b="b" t="t" l="l"/>
              <a:pathLst>
                <a:path h="4482719" w="4482719">
                  <a:moveTo>
                    <a:pt x="0" y="0"/>
                  </a:moveTo>
                  <a:lnTo>
                    <a:pt x="4482719" y="0"/>
                  </a:lnTo>
                  <a:lnTo>
                    <a:pt x="4482719" y="4482719"/>
                  </a:lnTo>
                  <a:lnTo>
                    <a:pt x="0" y="4482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1402344"/>
            <a:ext cx="4145280" cy="59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Github Link: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674370"/>
            <a:ext cx="638633" cy="58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b="true" sz="1600" spc="-24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649175"/>
            <a:ext cx="9770707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b="true" sz="2075" i="true" u="sng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3" tooltip="https://github.com/avenash-amjc/TNSDC-FWD-DigitalPortfolio.git"/>
              </a:rPr>
              <a:t>Server Link:</a:t>
            </a:r>
            <a:r>
              <a:rPr lang="en-US" b="true" sz="2075" i="true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https://github.com/avenash-amjc/TNSDC-FWD-DigitalPortfolio.git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3686175"/>
            <a:ext cx="9770707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b="true" sz="2075" i="true" u="sng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4" tooltip="https://avenash-amjc.github.io/TNSDC-FWD-DigitalPortfolio/"/>
              </a:rPr>
              <a:t>Deployment Link:</a:t>
            </a:r>
            <a:r>
              <a:rPr lang="en-US" b="true" sz="2075" i="true" u="sng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b="true" sz="2075" i="true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https://avenash-amjc.github.io/TNSDC-FWD-DigitalPortfolio/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2058153"/>
            <a:ext cx="8290560" cy="349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4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STUDENT NAME:  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K.R. Avenash</a:t>
            </a:r>
          </a:p>
          <a:p>
            <a:pPr algn="l">
              <a:lnSpc>
                <a:spcPts val="2794"/>
              </a:lnSpc>
            </a:pPr>
          </a:p>
          <a:p>
            <a:pPr algn="l">
              <a:lnSpc>
                <a:spcPts val="2791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REGISTER NO: </a:t>
            </a:r>
            <a:r>
              <a:rPr lang="en-US" b="true" sz="2540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212402327</a:t>
            </a: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algn="l">
              <a:lnSpc>
                <a:spcPts val="2794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NMID: </a:t>
            </a:r>
            <a:r>
              <a:rPr lang="en-US" b="true" sz="2540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101A45B0DA3DA3FA65F4115F9618A1AC </a:t>
            </a:r>
          </a:p>
          <a:p>
            <a:pPr algn="l">
              <a:lnSpc>
                <a:spcPts val="2794"/>
              </a:lnSpc>
            </a:pPr>
          </a:p>
          <a:p>
            <a:pPr algn="l">
              <a:lnSpc>
                <a:spcPts val="2794"/>
              </a:lnSpc>
            </a:pPr>
          </a:p>
          <a:p>
            <a:pPr algn="l">
              <a:lnSpc>
                <a:spcPts val="2794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DEPARTMENT: 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BCA</a:t>
            </a:r>
          </a:p>
          <a:p>
            <a:pPr algn="l">
              <a:lnSpc>
                <a:spcPts val="2794"/>
              </a:lnSpc>
            </a:pPr>
          </a:p>
          <a:p>
            <a:pPr algn="l">
              <a:lnSpc>
                <a:spcPts val="2794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COLLEGE/ UNIVERSITY:</a:t>
            </a:r>
            <a:r>
              <a:rPr lang="en-US" sz="254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AM JAIN COLLEGE</a:t>
            </a:r>
          </a:p>
          <a:p>
            <a:pPr algn="l">
              <a:lnSpc>
                <a:spcPts val="279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483505" y="375031"/>
            <a:ext cx="2307146" cy="2307050"/>
            <a:chOff x="0" y="0"/>
            <a:chExt cx="3076194" cy="3076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76194" cy="3076067"/>
            </a:xfrm>
            <a:custGeom>
              <a:avLst/>
              <a:gdLst/>
              <a:ahLst/>
              <a:cxnLst/>
              <a:rect r="r" b="b" t="t" l="l"/>
              <a:pathLst>
                <a:path h="3076067" w="3076194">
                  <a:moveTo>
                    <a:pt x="1538097" y="0"/>
                  </a:moveTo>
                  <a:cubicBezTo>
                    <a:pt x="688594" y="0"/>
                    <a:pt x="0" y="688594"/>
                    <a:pt x="0" y="1538097"/>
                  </a:cubicBezTo>
                  <a:cubicBezTo>
                    <a:pt x="0" y="2387600"/>
                    <a:pt x="688594" y="3076067"/>
                    <a:pt x="1538097" y="3076067"/>
                  </a:cubicBezTo>
                  <a:cubicBezTo>
                    <a:pt x="2387600" y="3076067"/>
                    <a:pt x="3076194" y="2387473"/>
                    <a:pt x="3076194" y="1537970"/>
                  </a:cubicBezTo>
                  <a:cubicBezTo>
                    <a:pt x="3076194" y="688467"/>
                    <a:pt x="2387473" y="0"/>
                    <a:pt x="153809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3" r="0" b="-16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729824"/>
            <a:ext cx="5547696" cy="60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PROJECT TITLE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3138110"/>
            <a:ext cx="8290560" cy="93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3483" i="true">
                <a:solidFill>
                  <a:srgbClr val="FFF5F3"/>
                </a:solidFill>
                <a:latin typeface="Faustina Italics"/>
                <a:ea typeface="Faustina Italics"/>
                <a:cs typeface="Faustina Italics"/>
                <a:sym typeface="Faustina Italics"/>
              </a:rPr>
              <a:t>Interactive Digital Portfolio Using Front End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28532"/>
            <a:ext cx="5617915" cy="60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415089"/>
            <a:ext cx="9022080" cy="346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1.Problem Statement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2.Project Overview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3.End Users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4.Tools and Technologies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5.Portfolio design and Layout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6.Features and Functionality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7.Results and Screenshots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8.Conclusion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628740"/>
            <a:ext cx="8455636" cy="231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In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636483"/>
            <a:ext cx="7047657" cy="60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Problem Statement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559063"/>
            <a:ext cx="4074160" cy="1292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1037" y="3432012"/>
            <a:ext cx="8311527" cy="171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0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 is a single-page, responsive, and interactive personal portfolio website. It features multiple sections that users can navigate through a fixed-position navigation bar. The site introduces the developer, details their skills, showcases key projects, and provides a contact method, all within a clean, modern design.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92274"/>
            <a:ext cx="4462550" cy="61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1"/>
              </a:lnSpc>
            </a:pPr>
            <a:r>
              <a:rPr lang="en-US" sz="4775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End Users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252387"/>
            <a:ext cx="8046291" cy="37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014" indent="-127253" lvl="3">
              <a:lnSpc>
                <a:spcPts val="2610"/>
              </a:lnSpc>
              <a:buFont typeface="Arial"/>
              <a:buChar char="￭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Recruiters and hiring managers looking to assess technical and creative skills</a:t>
            </a:r>
          </a:p>
          <a:p>
            <a:pPr algn="l" marL="509014" indent="-127253" lvl="3">
              <a:lnSpc>
                <a:spcPts val="2610"/>
              </a:lnSpc>
            </a:pPr>
          </a:p>
          <a:p>
            <a:pPr algn="l" marL="509014" indent="-127253" lvl="3">
              <a:lnSpc>
                <a:spcPts val="2610"/>
              </a:lnSpc>
              <a:buFont typeface="Arial"/>
              <a:buChar char="￭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Clients or businesses interested in digital marketing, automation, or web development services</a:t>
            </a:r>
          </a:p>
          <a:p>
            <a:pPr algn="l" marL="509014" indent="-127253" lvl="3">
              <a:lnSpc>
                <a:spcPts val="2610"/>
              </a:lnSpc>
            </a:pPr>
          </a:p>
          <a:p>
            <a:pPr algn="l" marL="509014" indent="-127253" lvl="3">
              <a:lnSpc>
                <a:spcPts val="2610"/>
              </a:lnSpc>
              <a:buFont typeface="Arial"/>
              <a:buChar char="￭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Collaborators or peers in tech/startups seeking partnerships</a:t>
            </a:r>
          </a:p>
          <a:p>
            <a:pPr algn="l" marL="509014" indent="-127253" lvl="3">
              <a:lnSpc>
                <a:spcPts val="2610"/>
              </a:lnSpc>
            </a:pPr>
          </a:p>
          <a:p>
            <a:pPr algn="l" marL="509014" indent="-127253" lvl="3">
              <a:lnSpc>
                <a:spcPts val="2610"/>
              </a:lnSpc>
              <a:buFont typeface="Arial"/>
              <a:buChar char="￭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 interested in learning more about my </a:t>
            </a:r>
          </a:p>
          <a:p>
            <a:pPr algn="l" marL="509014" indent="-127253" lvl="3">
              <a:lnSpc>
                <a:spcPts val="2610"/>
              </a:lnSpc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        work and skills</a:t>
            </a:r>
          </a:p>
          <a:p>
            <a:pPr algn="l" marL="509014" indent="-127253" lvl="3">
              <a:lnSpc>
                <a:spcPts val="26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903" y="1358417"/>
            <a:ext cx="7421038" cy="601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4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Tools and 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0903" y="2393204"/>
            <a:ext cx="8890312" cy="47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HTML5 – Structuring the web content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CSS3 – Styling and responsive design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JavaScript – Interactivity (hamburger menu, scroll effects)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Wix – Used for hosting the featured project (Career Finder)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Fonts – ‘Poppins’ font for modern typography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Gradient and Shadow Effects – For modern visual design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Responsive Design – Media queries for mobile support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 Awesome - An external library is used to provide social media icons.</a:t>
            </a:r>
          </a:p>
          <a:p>
            <a:pPr algn="l" marL="554510" indent="-138627" lvl="3">
              <a:lnSpc>
                <a:spcPts val="2844"/>
              </a:lnSpc>
              <a:buFont typeface="Arial"/>
              <a:buChar char="￭"/>
            </a:pPr>
            <a:r>
              <a:rPr lang="en-US" sz="20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External Assets - Images for the profile photo and project screenshots are sourced from a GitHub repository.</a:t>
            </a:r>
          </a:p>
          <a:p>
            <a:pPr algn="l" marL="554510" indent="-138627" lvl="3">
              <a:lnSpc>
                <a:spcPts val="2844"/>
              </a:lnSpc>
            </a:pPr>
          </a:p>
          <a:p>
            <a:pPr algn="l" marL="554510" indent="-138627" lvl="3">
              <a:lnSpc>
                <a:spcPts val="284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6566598"/>
            <a:ext cx="8290560" cy="17050"/>
            <a:chOff x="0" y="0"/>
            <a:chExt cx="11054080" cy="22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733"/>
            </a:xfrm>
            <a:custGeom>
              <a:avLst/>
              <a:gdLst/>
              <a:ahLst/>
              <a:cxnLst/>
              <a:rect r="r" b="b" t="t" l="l"/>
              <a:pathLst>
                <a:path h="22733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733"/>
                  </a:lnTo>
                  <a:lnTo>
                    <a:pt x="0" y="22733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2447191"/>
            <a:ext cx="8257490" cy="331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Navigation Bar: Fixed at top with links to Home, About, Work, Contact, and Skills. Includes a hamburger menu for mobile.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Hero Section: Full-screen intro with name, tagline, and call-to-action button.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About Section: Short bio and list of technical and professional skills.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Work Section: Highlight of the featured project (Career Finder), including a button linking to a live demo.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Contact Section: Simple form to collect user inquiries.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Back-to-Top Button: Floating button for better UX on long pages.</a:t>
            </a:r>
          </a:p>
          <a:p>
            <a:pPr algn="l" marL="460364" indent="-115091" lvl="3">
              <a:lnSpc>
                <a:spcPts val="2360"/>
              </a:lnSpc>
              <a:buFont typeface="Arial"/>
              <a:buChar char="￭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Color Theme: Dark mode with gradients and glowing shadows for a futuristic, tech-savvy feel.</a:t>
            </a:r>
          </a:p>
          <a:p>
            <a:pPr algn="l" marL="460364" indent="-115091" lvl="3">
              <a:lnSpc>
                <a:spcPts val="23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1432700"/>
            <a:ext cx="7847242" cy="5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655320"/>
            <a:ext cx="638633" cy="31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DAGxo_idTQg</dc:identifier>
  <dcterms:modified xsi:type="dcterms:W3CDTF">2011-08-01T06:04:30Z</dcterms:modified>
  <cp:revision>1</cp:revision>
  <dc:title>nan mudhalvan presentation</dc:title>
</cp:coreProperties>
</file>